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55" r:id="rId3"/>
    <p:sldId id="356" r:id="rId4"/>
    <p:sldId id="357" r:id="rId5"/>
    <p:sldId id="358" r:id="rId6"/>
    <p:sldId id="359" r:id="rId7"/>
    <p:sldId id="362" r:id="rId8"/>
    <p:sldId id="361" r:id="rId9"/>
    <p:sldId id="363" r:id="rId10"/>
    <p:sldId id="257" r:id="rId11"/>
    <p:sldId id="343" r:id="rId12"/>
    <p:sldId id="346" r:id="rId13"/>
    <p:sldId id="344" r:id="rId14"/>
    <p:sldId id="351" r:id="rId15"/>
    <p:sldId id="347" r:id="rId16"/>
    <p:sldId id="321" r:id="rId17"/>
    <p:sldId id="352" r:id="rId18"/>
    <p:sldId id="364" r:id="rId19"/>
    <p:sldId id="353" r:id="rId20"/>
    <p:sldId id="365" r:id="rId21"/>
    <p:sldId id="366" r:id="rId22"/>
    <p:sldId id="341" r:id="rId23"/>
  </p:sldIdLst>
  <p:sldSz cx="9144000" cy="6858000" type="screen4x3"/>
  <p:notesSz cx="6669088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41D"/>
    <a:srgbClr val="F4EA2C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79" autoAdjust="0"/>
    <p:restoredTop sz="90929" autoAdjust="0"/>
  </p:normalViewPr>
  <p:slideViewPr>
    <p:cSldViewPr>
      <p:cViewPr>
        <p:scale>
          <a:sx n="110" d="100"/>
          <a:sy n="110" d="100"/>
        </p:scale>
        <p:origin x="-7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je%20dokumenty_stare\BUD&#379;ET%202013\INFORMACJE%20DLA%20ZARZ&#260;DU\2013.06.27%20-%20ci&#281;cia%2020%25\SKROT_OGOL260613_09_52_4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je%20dokumenty_stare\BUD&#379;ET%202013\INFORMACJE%20DLA%20ZARZ&#260;DU\2013.06.27%20-%20ci&#281;cia%2020%25\SKROT_OGOL260613_09_52_4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je%20dokumenty_stare\ANALIZY\JANOSIKOWE%20-%20analizy\2004-2013%20-%20dochody%20i%20wp&#322;at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je%20dokumenty_stare\BUD&#379;ET%202013\INFORMACJE%20DLA%20ZARZ&#260;DU\2013.06.27%20-%20ci&#281;cia%2020%25\SKROT_OGOL260613_09_52_40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oje%20dokumenty_stare\ANALIZY\JANOSIKOWE%20-%20analizy\2013.09.13%20-%20CIT%20-%20osiem%20miesi&#281;cy%202013%20roku%20-%20do%20prezentacji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oje%20dokumenty_stare\A.PROJEKTY%20BUD&#379;ETU\projekt%202014\INFORMACJE%20dla%20ZARZ&#260;DU\2013.09.17%20-%20za&#322;o&#380;enia%20do%20projektu%202014%20-%20II%20wersja\2013.09.17%20-%20za&#322;o&#380;enia%20WPF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oje%20dokumenty_stare\BUD&#379;ET%202013\INFORMACJE%20DLA%20ZARZ&#260;DU\2013.06.27%20-%20ci&#281;cia%2020%25\SKROT_OGOL260613_09_52_4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8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20283133437197193"/>
                  <c:y val="9.8864942756252211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pl-PL"/>
                </a:p>
              </c:txPr>
              <c:showVal val="1"/>
              <c:showPercent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200" b="1"/>
                  </a:pPr>
                  <a:endParaRPr lang="pl-PL"/>
                </a:p>
              </c:txPr>
              <c:showVal val="1"/>
              <c:showPercent val="1"/>
            </c:dLbl>
            <c:delete val="1"/>
          </c:dLbls>
          <c:cat>
            <c:strRef>
              <c:f>Arkusz1!$A$35:$A$36</c:f>
              <c:strCache>
                <c:ptCount val="2"/>
                <c:pt idx="0">
                  <c:v>JANOSIKOWE</c:v>
                </c:pt>
                <c:pt idx="1">
                  <c:v>WYDATKI BIEŻĄCE bez JANOSIKOWEGO</c:v>
                </c:pt>
              </c:strCache>
            </c:strRef>
          </c:cat>
          <c:val>
            <c:numRef>
              <c:f>Arkusz1!$B$35:$B$36</c:f>
              <c:numCache>
                <c:formatCode>##\ ###\ ###\ ##0</c:formatCode>
                <c:ptCount val="2"/>
                <c:pt idx="0" formatCode="#,##0">
                  <c:v>661345344</c:v>
                </c:pt>
                <c:pt idx="1">
                  <c:v>1142634426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8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9"/>
  <c:chart>
    <c:autoTitleDeleted val="1"/>
    <c:plotArea>
      <c:layout/>
      <c:ofPieChart>
        <c:ofPieType val="pie"/>
        <c:varyColors val="1"/>
        <c:ser>
          <c:idx val="0"/>
          <c:order val="0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7.1761173989679822E-2"/>
                  <c:y val="2.7798245525207814E-2"/>
                </c:manualLayout>
              </c:layout>
              <c:tx>
                <c:rich>
                  <a:bodyPr/>
                  <a:lstStyle/>
                  <a:p>
                    <a:r>
                      <a:rPr lang="pl-PL" dirty="0" smtClean="0"/>
                      <a:t>Dochody podatkowe – zadania</a:t>
                    </a:r>
                    <a:r>
                      <a:rPr lang="pl-PL" baseline="0" dirty="0" smtClean="0"/>
                      <a:t> własne</a:t>
                    </a:r>
                  </a:p>
                  <a:p>
                    <a:r>
                      <a:rPr lang="en-US" b="1" dirty="0" smtClean="0"/>
                      <a:t>52</a:t>
                    </a:r>
                    <a:r>
                      <a:rPr lang="en-US" b="1" dirty="0"/>
                      <a:t>%</a:t>
                    </a:r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2.6894095812686071E-2"/>
                  <c:y val="0.35953509455900756"/>
                </c:manualLayout>
              </c:layout>
              <c:tx>
                <c:rich>
                  <a:bodyPr/>
                  <a:lstStyle/>
                  <a:p>
                    <a:pPr>
                      <a:defRPr sz="1500" b="1"/>
                    </a:pPr>
                    <a:r>
                      <a:rPr lang="pl-PL" sz="1200" b="1" dirty="0" smtClean="0">
                        <a:solidFill>
                          <a:schemeClr val="bg1"/>
                        </a:solidFill>
                      </a:rPr>
                      <a:t>„JANOSIKOWE”</a:t>
                    </a:r>
                  </a:p>
                  <a:p>
                    <a:pPr>
                      <a:defRPr sz="1500" b="1"/>
                    </a:pPr>
                    <a:r>
                      <a:rPr lang="pl-PL" sz="1500" b="1" dirty="0" smtClean="0">
                        <a:solidFill>
                          <a:schemeClr val="bg1"/>
                        </a:solidFill>
                      </a:rPr>
                      <a:t>661.345.344 zł</a:t>
                    </a:r>
                  </a:p>
                  <a:p>
                    <a:pPr>
                      <a:defRPr sz="1500" b="1"/>
                    </a:pPr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48%</a:t>
                    </a:r>
                    <a:r>
                      <a:rPr lang="pl-PL" sz="1200" b="1" dirty="0" smtClean="0">
                        <a:solidFill>
                          <a:schemeClr val="bg1"/>
                        </a:solidFill>
                      </a:rPr>
                      <a:t>-owy „podatek”</a:t>
                    </a:r>
                    <a:endParaRPr lang="en-US" sz="12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Percent val="1"/>
            </c:dLbl>
            <c:dLbl>
              <c:idx val="2"/>
              <c:layout>
                <c:manualLayout>
                  <c:x val="-0.2034019009490747"/>
                  <c:y val="1.3926672317552001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pl-PL" smtClean="0">
                        <a:solidFill>
                          <a:schemeClr val="bg1"/>
                        </a:solidFill>
                      </a:rPr>
                      <a:t>Dochody podatkowe – „janosikowe”</a:t>
                    </a:r>
                    <a:r>
                      <a:rPr lang="en-US" b="1" smtClean="0">
                        <a:solidFill>
                          <a:schemeClr val="bg1"/>
                        </a:solidFill>
                      </a:rPr>
                      <a:t>48</a:t>
                    </a:r>
                    <a:r>
                      <a:rPr lang="en-US" b="1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dLblPos val="bestFit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dLblPos val="bestFit"/>
            <c:showPercent val="1"/>
          </c:dLbls>
          <c:val>
            <c:numRef>
              <c:f>'2004'!$D$18:$D$19</c:f>
              <c:numCache>
                <c:formatCode>General</c:formatCode>
                <c:ptCount val="2"/>
                <c:pt idx="0">
                  <c:v>714899772</c:v>
                </c:pt>
                <c:pt idx="1">
                  <c:v>661345344</c:v>
                </c:pt>
              </c:numCache>
            </c:numRef>
          </c:val>
        </c:ser>
        <c:dLbls>
          <c:showPercent val="1"/>
        </c:dLbls>
        <c:gapWidth val="100"/>
        <c:secondPieSize val="75"/>
        <c:serLines/>
      </c:ofPieChart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8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>
                <a:solidFill>
                  <a:srgbClr val="0070C0"/>
                </a:solidFill>
              </a:defRPr>
            </a:pPr>
            <a:r>
              <a:rPr lang="pl-PL" sz="1200" b="1" i="0" baseline="0" dirty="0">
                <a:solidFill>
                  <a:srgbClr val="0070C0"/>
                </a:solidFill>
              </a:rPr>
              <a:t>PW</a:t>
            </a:r>
            <a:endParaRPr lang="pl-PL" sz="1200" dirty="0">
              <a:solidFill>
                <a:srgbClr val="0070C0"/>
              </a:solidFill>
            </a:endParaRPr>
          </a:p>
          <a:p>
            <a:pPr algn="ctr">
              <a:defRPr>
                <a:solidFill>
                  <a:srgbClr val="0070C0"/>
                </a:solidFill>
              </a:defRPr>
            </a:pPr>
            <a:r>
              <a:rPr lang="pl-PL" sz="1200" b="1" i="0" baseline="0" dirty="0">
                <a:solidFill>
                  <a:srgbClr val="0070C0"/>
                </a:solidFill>
              </a:rPr>
              <a:t>w kolejnych miesiącach według</a:t>
            </a:r>
            <a:endParaRPr lang="pl-PL" sz="1200" dirty="0">
              <a:solidFill>
                <a:srgbClr val="0070C0"/>
              </a:solidFill>
            </a:endParaRPr>
          </a:p>
          <a:p>
            <a:pPr algn="ctr">
              <a:defRPr>
                <a:solidFill>
                  <a:srgbClr val="0070C0"/>
                </a:solidFill>
              </a:defRPr>
            </a:pPr>
            <a:r>
              <a:rPr lang="pl-PL" sz="1200" b="1" i="0" baseline="0" dirty="0">
                <a:solidFill>
                  <a:srgbClr val="0070C0"/>
                </a:solidFill>
              </a:rPr>
              <a:t>wskaźnika PKB na poziomie </a:t>
            </a:r>
            <a:r>
              <a:rPr lang="pl-PL" sz="1200" b="1" i="0" baseline="0" dirty="0">
                <a:solidFill>
                  <a:srgbClr val="00B050"/>
                </a:solidFill>
              </a:rPr>
              <a:t>1,5% </a:t>
            </a:r>
            <a:r>
              <a:rPr lang="pl-PL" sz="1200" b="1" i="0" baseline="0" dirty="0">
                <a:solidFill>
                  <a:srgbClr val="0070C0"/>
                </a:solidFill>
              </a:rPr>
              <a:t>do wpływów za 2012 rok</a:t>
            </a:r>
            <a:endParaRPr lang="pl-PL" sz="12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43829238069986542"/>
          <c:y val="7.4470169937565752E-5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CIT!$B$2</c:f>
              <c:strCache>
                <c:ptCount val="1"/>
                <c:pt idx="0">
                  <c:v>Wykonanie w 2012 roku</c:v>
                </c:pt>
              </c:strCache>
            </c:strRef>
          </c:tx>
          <c:cat>
            <c:strRef>
              <c:f>'[2013.09.13 - CIT - osiem miesięcy 2013 roku - do prezentacji.xls]CIT'!$A$3:$A$6,'[2013.09.13 - CIT - osiem miesięcy 2013 roku - do prezentacji.xls]CIT'!$A$8:$A$17</c:f>
              <c:strCache>
                <c:ptCount val="12"/>
                <c:pt idx="0">
                  <c:v>styczeń </c:v>
                </c:pt>
                <c:pt idx="1">
                  <c:v>luty</c:v>
                </c:pt>
                <c:pt idx="2">
                  <c:v>marzec</c:v>
                </c:pt>
                <c:pt idx="3">
                  <c:v>kwiecień, w tym: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 </c:v>
                </c:pt>
                <c:pt idx="10">
                  <c:v>listopad </c:v>
                </c:pt>
                <c:pt idx="11">
                  <c:v>grudzień </c:v>
                </c:pt>
              </c:strCache>
            </c:strRef>
          </c:cat>
          <c:val>
            <c:numRef>
              <c:f>'[2013.09.13 - CIT - osiem miesięcy 2013 roku - do prezentacji.xls]CIT'!$B$3:$B$6,'[2013.09.13 - CIT - osiem miesięcy 2013 roku - do prezentacji.xls]CIT'!$B$8:$B$17</c:f>
              <c:numCache>
                <c:formatCode>#,##0</c:formatCode>
                <c:ptCount val="12"/>
                <c:pt idx="0">
                  <c:v>19131008</c:v>
                </c:pt>
                <c:pt idx="1">
                  <c:v>129030632</c:v>
                </c:pt>
                <c:pt idx="2">
                  <c:v>111906609</c:v>
                </c:pt>
                <c:pt idx="3">
                  <c:v>438592195</c:v>
                </c:pt>
                <c:pt idx="4">
                  <c:v>77641696</c:v>
                </c:pt>
                <c:pt idx="5">
                  <c:v>16222877</c:v>
                </c:pt>
                <c:pt idx="6">
                  <c:v>69536997</c:v>
                </c:pt>
                <c:pt idx="7">
                  <c:v>71568229</c:v>
                </c:pt>
                <c:pt idx="8">
                  <c:v>85341471</c:v>
                </c:pt>
                <c:pt idx="9">
                  <c:v>106616281</c:v>
                </c:pt>
                <c:pt idx="10">
                  <c:v>114079615</c:v>
                </c:pt>
                <c:pt idx="11">
                  <c:v>107330035</c:v>
                </c:pt>
              </c:numCache>
            </c:numRef>
          </c:val>
        </c:ser>
        <c:ser>
          <c:idx val="1"/>
          <c:order val="1"/>
          <c:tx>
            <c:strRef>
              <c:f>CIT!$G$2</c:f>
              <c:strCache>
                <c:ptCount val="1"/>
                <c:pt idx="0">
                  <c:v>Wykonanie (I-VII)
lub Przewidywane Wykonanie (IX-XII)
w 2013 roku</c:v>
                </c:pt>
              </c:strCache>
            </c:strRef>
          </c:tx>
          <c:spPr>
            <a:solidFill>
              <a:srgbClr val="FF0000"/>
            </a:solidFill>
          </c:spPr>
          <c:dPt>
            <c:idx val="8"/>
            <c:spPr>
              <a:solidFill>
                <a:srgbClr val="92D050"/>
              </a:solidFill>
            </c:spPr>
          </c:dPt>
          <c:dPt>
            <c:idx val="9"/>
            <c:spPr>
              <a:solidFill>
                <a:srgbClr val="92D050"/>
              </a:solidFill>
            </c:spPr>
          </c:dPt>
          <c:dPt>
            <c:idx val="10"/>
            <c:spPr>
              <a:solidFill>
                <a:srgbClr val="92D050"/>
              </a:solidFill>
            </c:spPr>
          </c:dPt>
          <c:dPt>
            <c:idx val="11"/>
            <c:spPr>
              <a:solidFill>
                <a:srgbClr val="92D050"/>
              </a:solidFill>
            </c:spPr>
          </c:dPt>
          <c:cat>
            <c:strRef>
              <c:f>'[2013.09.13 - CIT - osiem miesięcy 2013 roku - do prezentacji.xls]CIT'!$A$3:$A$6,'[2013.09.13 - CIT - osiem miesięcy 2013 roku - do prezentacji.xls]CIT'!$A$8:$A$17</c:f>
              <c:strCache>
                <c:ptCount val="12"/>
                <c:pt idx="0">
                  <c:v>styczeń </c:v>
                </c:pt>
                <c:pt idx="1">
                  <c:v>luty</c:v>
                </c:pt>
                <c:pt idx="2">
                  <c:v>marzec</c:v>
                </c:pt>
                <c:pt idx="3">
                  <c:v>kwiecień, w tym: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 </c:v>
                </c:pt>
                <c:pt idx="10">
                  <c:v>listopad </c:v>
                </c:pt>
                <c:pt idx="11">
                  <c:v>grudzień </c:v>
                </c:pt>
              </c:strCache>
            </c:strRef>
          </c:cat>
          <c:val>
            <c:numRef>
              <c:f>'[2013.09.13 - CIT - osiem miesięcy 2013 roku - do prezentacji.xls]CIT'!$G$3:$G$6,'[2013.09.13 - CIT - osiem miesięcy 2013 roku - do prezentacji.xls]CIT'!$G$8:$G$17</c:f>
              <c:numCache>
                <c:formatCode>#,##0</c:formatCode>
                <c:ptCount val="12"/>
                <c:pt idx="0">
                  <c:v>118652888</c:v>
                </c:pt>
                <c:pt idx="1">
                  <c:v>71830263</c:v>
                </c:pt>
                <c:pt idx="2">
                  <c:v>113362730</c:v>
                </c:pt>
                <c:pt idx="3">
                  <c:v>181725921.49000001</c:v>
                </c:pt>
                <c:pt idx="4">
                  <c:v>92202711</c:v>
                </c:pt>
                <c:pt idx="5">
                  <c:v>11941823</c:v>
                </c:pt>
                <c:pt idx="6">
                  <c:v>61159942</c:v>
                </c:pt>
                <c:pt idx="7">
                  <c:v>76381010</c:v>
                </c:pt>
                <c:pt idx="8">
                  <c:v>86621593.064999998</c:v>
                </c:pt>
                <c:pt idx="9">
                  <c:v>108215525.21499999</c:v>
                </c:pt>
                <c:pt idx="10">
                  <c:v>115790809.22499993</c:v>
                </c:pt>
                <c:pt idx="11">
                  <c:v>108939985.52499993</c:v>
                </c:pt>
              </c:numCache>
            </c:numRef>
          </c:val>
        </c:ser>
        <c:axId val="55992704"/>
        <c:axId val="55994240"/>
      </c:barChart>
      <c:catAx>
        <c:axId val="55992704"/>
        <c:scaling>
          <c:orientation val="minMax"/>
        </c:scaling>
        <c:axPos val="b"/>
        <c:tickLblPos val="nextTo"/>
        <c:crossAx val="55994240"/>
        <c:crosses val="autoZero"/>
        <c:auto val="1"/>
        <c:lblAlgn val="ctr"/>
        <c:lblOffset val="100"/>
      </c:catAx>
      <c:valAx>
        <c:axId val="55994240"/>
        <c:scaling>
          <c:orientation val="minMax"/>
        </c:scaling>
        <c:axPos val="l"/>
        <c:majorGridlines>
          <c:spPr>
            <a:ln>
              <a:solidFill>
                <a:srgbClr val="FFFFFF">
                  <a:lumMod val="95000"/>
                </a:srgbClr>
              </a:solidFill>
            </a:ln>
          </c:spPr>
        </c:majorGridlines>
        <c:numFmt formatCode="#,##0" sourceLinked="1"/>
        <c:tickLblPos val="nextTo"/>
        <c:crossAx val="55992704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800"/>
            </a:pPr>
            <a:endParaRPr lang="pl-PL"/>
          </a:p>
        </c:txPr>
      </c:dTable>
      <c:spPr>
        <a:ln>
          <a:noFill/>
        </a:ln>
      </c:spPr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7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'poz300'!$C$56</c:f>
              <c:strCache>
                <c:ptCount val="1"/>
                <c:pt idx="0">
                  <c:v>wpłata - wg obowiązującego algorytmu</c:v>
                </c:pt>
              </c:strCache>
            </c:strRef>
          </c:tx>
          <c:cat>
            <c:numRef>
              <c:f>'poz300'!$D$54:$H$54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'poz300'!$D$56:$H$56</c:f>
              <c:numCache>
                <c:formatCode>#,##0</c:formatCode>
                <c:ptCount val="5"/>
                <c:pt idx="0">
                  <c:v>488918181</c:v>
                </c:pt>
                <c:pt idx="1">
                  <c:v>496736029</c:v>
                </c:pt>
                <c:pt idx="2">
                  <c:v>522927371</c:v>
                </c:pt>
                <c:pt idx="3">
                  <c:v>567768405</c:v>
                </c:pt>
                <c:pt idx="4">
                  <c:v>608331104</c:v>
                </c:pt>
              </c:numCache>
            </c:numRef>
          </c:val>
        </c:ser>
        <c:ser>
          <c:idx val="1"/>
          <c:order val="1"/>
          <c:tx>
            <c:strRef>
              <c:f>'poz300'!$C$58</c:f>
              <c:strCache>
                <c:ptCount val="1"/>
                <c:pt idx="0">
                  <c:v>wpłata - do progu 25% dochodów podatkowych</c:v>
                </c:pt>
              </c:strCache>
            </c:strRef>
          </c:tx>
          <c:cat>
            <c:numRef>
              <c:f>'poz300'!$D$54:$H$54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'poz300'!$D$58:$H$58</c:f>
              <c:numCache>
                <c:formatCode>#,##0</c:formatCode>
                <c:ptCount val="5"/>
                <c:pt idx="0">
                  <c:v>365067816.08729994</c:v>
                </c:pt>
                <c:pt idx="1">
                  <c:v>378940393.09861737</c:v>
                </c:pt>
                <c:pt idx="2">
                  <c:v>393340128.03636485</c:v>
                </c:pt>
                <c:pt idx="3">
                  <c:v>408287052.90174675</c:v>
                </c:pt>
                <c:pt idx="4">
                  <c:v>423801960.91201311</c:v>
                </c:pt>
              </c:numCache>
            </c:numRef>
          </c:val>
        </c:ser>
        <c:axId val="91598848"/>
        <c:axId val="92209536"/>
      </c:barChart>
      <c:catAx>
        <c:axId val="91598848"/>
        <c:scaling>
          <c:orientation val="minMax"/>
        </c:scaling>
        <c:axPos val="b"/>
        <c:numFmt formatCode="General" sourceLinked="1"/>
        <c:tickLblPos val="nextTo"/>
        <c:crossAx val="92209536"/>
        <c:crosses val="autoZero"/>
        <c:auto val="1"/>
        <c:lblAlgn val="ctr"/>
        <c:lblOffset val="100"/>
      </c:catAx>
      <c:valAx>
        <c:axId val="92209536"/>
        <c:scaling>
          <c:orientation val="minMax"/>
        </c:scaling>
        <c:axPos val="l"/>
        <c:majorGridlines/>
        <c:numFmt formatCode="#,##0" sourceLinked="1"/>
        <c:tickLblPos val="nextTo"/>
        <c:crossAx val="91598848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8"/>
  <c:chart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7F034-60FE-4E30-BB0E-D7C2C6CAE0CB}" type="datetimeFigureOut">
              <a:rPr lang="pl-PL" smtClean="0"/>
              <a:pPr/>
              <a:t>2013-09-17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B5070-616C-4B6F-9A8E-C0EE4E7348C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909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645" indent="-279864" defTabSz="93909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454" indent="-223891" defTabSz="93909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7236" indent="-223891" defTabSz="93909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5018" indent="-223891" defTabSz="93909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2799" indent="-223891" algn="ctr" defTabSz="939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0581" indent="-223891" algn="ctr" defTabSz="939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8363" indent="-223891" algn="ctr" defTabSz="939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144" indent="-223891" algn="ctr" defTabSz="939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F95B31-B8AB-4ED6-9881-E0B9313B7CBD}" type="slidenum">
              <a:rPr lang="pl-PL" smtClean="0"/>
              <a:pPr eaLnBrk="1" hangingPunct="1"/>
              <a:t>3</a:t>
            </a:fld>
            <a:endParaRPr lang="pl-PL" smtClean="0"/>
          </a:p>
        </p:txBody>
      </p:sp>
      <p:sp>
        <p:nvSpPr>
          <p:cNvPr id="2457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8838" y="744538"/>
            <a:ext cx="4965700" cy="3724275"/>
          </a:xfrm>
          <a:ln/>
        </p:spPr>
      </p:sp>
      <p:sp>
        <p:nvSpPr>
          <p:cNvPr id="24580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481" tIns="46740" rIns="93481" bIns="46740"/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4581" name="Symbol zastępczy numeru slajdu 3"/>
          <p:cNvSpPr txBox="1">
            <a:spLocks noGrp="1"/>
          </p:cNvSpPr>
          <p:nvPr/>
        </p:nvSpPr>
        <p:spPr bwMode="auto">
          <a:xfrm>
            <a:off x="3777513" y="9430226"/>
            <a:ext cx="2890041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81" tIns="46740" rIns="93481" bIns="46740" anchor="b"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F057CD0-9E20-48BC-B789-2A8C4023D825}" type="slidenum">
              <a:rPr lang="pl-PL" sz="1300"/>
              <a:pPr algn="r" eaLnBrk="1" hangingPunct="1"/>
              <a:t>3</a:t>
            </a:fld>
            <a:endParaRPr lang="pl-PL" sz="1300"/>
          </a:p>
        </p:txBody>
      </p:sp>
      <p:sp>
        <p:nvSpPr>
          <p:cNvPr id="24582" name="Symbol zastępczy daty 4"/>
          <p:cNvSpPr txBox="1">
            <a:spLocks noGrp="1"/>
          </p:cNvSpPr>
          <p:nvPr/>
        </p:nvSpPr>
        <p:spPr bwMode="auto">
          <a:xfrm>
            <a:off x="3777513" y="1"/>
            <a:ext cx="2890041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81" tIns="46740" rIns="93481" bIns="46740"/>
          <a:lstStyle>
            <a:lvl1pPr defTabSz="9540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4FF5028-29B5-4928-9F8C-A4FC24C92620}" type="datetime1">
              <a:rPr lang="pl-PL" sz="1300"/>
              <a:pPr algn="r" eaLnBrk="1" hangingPunct="1"/>
              <a:t>2013-09-17</a:t>
            </a:fld>
            <a:endParaRPr lang="pl-PL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379B1-314A-4264-9BC5-F64AB710F3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26737-1AFD-4A7D-9680-AD7FF98041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EA218-336D-48EB-A7E9-54DCAD8B46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E5DFF-1DE9-4E14-9457-314D589220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DADE-3346-4983-8C6F-C28459CE19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B433D-3ABF-4FBC-9E6E-F670ABE48A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59A0C-8670-4B8A-8756-E6AF8ECCA3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7A61-1B0C-4E68-AE4E-30F789DAF3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D73DD-F52E-4399-AD1B-117F2C159F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9F26-813B-46EF-B97F-8800867B74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19897-3707-4EB1-A9AA-13EE0E9B8B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239CA20-14CA-47A0-930E-8DD14657A9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2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81D27D28-7C89-4195-939E-4F4DE84F6769}" type="slidenum">
              <a:rPr lang="pl-PL" sz="1200">
                <a:latin typeface="Arial" pitchFamily="34" charset="0"/>
              </a:rPr>
              <a:pPr>
                <a:spcBef>
                  <a:spcPct val="50000"/>
                </a:spcBef>
              </a:pPr>
              <a:t>1</a:t>
            </a:fld>
            <a:endParaRPr lang="pl-PL" sz="1200">
              <a:latin typeface="Arial" pitchFamily="34" charset="0"/>
            </a:endParaRPr>
          </a:p>
        </p:txBody>
      </p:sp>
      <p:sp>
        <p:nvSpPr>
          <p:cNvPr id="2052" name="Freeform 35"/>
          <p:cNvSpPr>
            <a:spLocks noEditPoints="1"/>
          </p:cNvSpPr>
          <p:nvPr/>
        </p:nvSpPr>
        <p:spPr bwMode="auto">
          <a:xfrm>
            <a:off x="1651000" y="3101975"/>
            <a:ext cx="5842000" cy="877888"/>
          </a:xfrm>
          <a:custGeom>
            <a:avLst/>
            <a:gdLst>
              <a:gd name="T0" fmla="*/ 1786 w 11042"/>
              <a:gd name="T1" fmla="*/ 134 h 1658"/>
              <a:gd name="T2" fmla="*/ 980 w 11042"/>
              <a:gd name="T3" fmla="*/ 215 h 1658"/>
              <a:gd name="T4" fmla="*/ 188 w 11042"/>
              <a:gd name="T5" fmla="*/ 117 h 1658"/>
              <a:gd name="T6" fmla="*/ 363 w 11042"/>
              <a:gd name="T7" fmla="*/ 1284 h 1658"/>
              <a:gd name="T8" fmla="*/ 1008 w 11042"/>
              <a:gd name="T9" fmla="*/ 1535 h 1658"/>
              <a:gd name="T10" fmla="*/ 406 w 11042"/>
              <a:gd name="T11" fmla="*/ 712 h 1658"/>
              <a:gd name="T12" fmla="*/ 834 w 11042"/>
              <a:gd name="T13" fmla="*/ 788 h 1658"/>
              <a:gd name="T14" fmla="*/ 1322 w 11042"/>
              <a:gd name="T15" fmla="*/ 565 h 1658"/>
              <a:gd name="T16" fmla="*/ 1483 w 11042"/>
              <a:gd name="T17" fmla="*/ 911 h 1658"/>
              <a:gd name="T18" fmla="*/ 1295 w 11042"/>
              <a:gd name="T19" fmla="*/ 1383 h 1658"/>
              <a:gd name="T20" fmla="*/ 3170 w 11042"/>
              <a:gd name="T21" fmla="*/ 1286 h 1658"/>
              <a:gd name="T22" fmla="*/ 2668 w 11042"/>
              <a:gd name="T23" fmla="*/ 1168 h 1658"/>
              <a:gd name="T24" fmla="*/ 2037 w 11042"/>
              <a:gd name="T25" fmla="*/ 1097 h 1658"/>
              <a:gd name="T26" fmla="*/ 2554 w 11042"/>
              <a:gd name="T27" fmla="*/ 282 h 1658"/>
              <a:gd name="T28" fmla="*/ 2586 w 11042"/>
              <a:gd name="T29" fmla="*/ 505 h 1658"/>
              <a:gd name="T30" fmla="*/ 2593 w 11042"/>
              <a:gd name="T31" fmla="*/ 958 h 1658"/>
              <a:gd name="T32" fmla="*/ 3016 w 11042"/>
              <a:gd name="T33" fmla="*/ 501 h 1658"/>
              <a:gd name="T34" fmla="*/ 5256 w 11042"/>
              <a:gd name="T35" fmla="*/ 1220 h 1658"/>
              <a:gd name="T36" fmla="*/ 4579 w 11042"/>
              <a:gd name="T37" fmla="*/ 998 h 1658"/>
              <a:gd name="T38" fmla="*/ 4982 w 11042"/>
              <a:gd name="T39" fmla="*/ 287 h 1658"/>
              <a:gd name="T40" fmla="*/ 5556 w 11042"/>
              <a:gd name="T41" fmla="*/ 698 h 1658"/>
              <a:gd name="T42" fmla="*/ 4954 w 11042"/>
              <a:gd name="T43" fmla="*/ 611 h 1658"/>
              <a:gd name="T44" fmla="*/ 5149 w 11042"/>
              <a:gd name="T45" fmla="*/ 831 h 1658"/>
              <a:gd name="T46" fmla="*/ 7403 w 11042"/>
              <a:gd name="T47" fmla="*/ 708 h 1658"/>
              <a:gd name="T48" fmla="*/ 6748 w 11042"/>
              <a:gd name="T49" fmla="*/ 1311 h 1658"/>
              <a:gd name="T50" fmla="*/ 6282 w 11042"/>
              <a:gd name="T51" fmla="*/ 1199 h 1658"/>
              <a:gd name="T52" fmla="*/ 5782 w 11042"/>
              <a:gd name="T53" fmla="*/ 1075 h 1658"/>
              <a:gd name="T54" fmla="*/ 5734 w 11042"/>
              <a:gd name="T55" fmla="*/ 364 h 1658"/>
              <a:gd name="T56" fmla="*/ 6117 w 11042"/>
              <a:gd name="T57" fmla="*/ 825 h 1658"/>
              <a:gd name="T58" fmla="*/ 6489 w 11042"/>
              <a:gd name="T59" fmla="*/ 409 h 1658"/>
              <a:gd name="T60" fmla="*/ 6907 w 11042"/>
              <a:gd name="T61" fmla="*/ 821 h 1658"/>
              <a:gd name="T62" fmla="*/ 7426 w 11042"/>
              <a:gd name="T63" fmla="*/ 450 h 1658"/>
              <a:gd name="T64" fmla="*/ 7697 w 11042"/>
              <a:gd name="T65" fmla="*/ 1241 h 1658"/>
              <a:gd name="T66" fmla="*/ 7763 w 11042"/>
              <a:gd name="T67" fmla="*/ 753 h 1658"/>
              <a:gd name="T68" fmla="*/ 7720 w 11042"/>
              <a:gd name="T69" fmla="*/ 238 h 1658"/>
              <a:gd name="T70" fmla="*/ 8083 w 11042"/>
              <a:gd name="T71" fmla="*/ 247 h 1658"/>
              <a:gd name="T72" fmla="*/ 8280 w 11042"/>
              <a:gd name="T73" fmla="*/ 768 h 1658"/>
              <a:gd name="T74" fmla="*/ 8060 w 11042"/>
              <a:gd name="T75" fmla="*/ 1293 h 1658"/>
              <a:gd name="T76" fmla="*/ 8542 w 11042"/>
              <a:gd name="T77" fmla="*/ 1307 h 1658"/>
              <a:gd name="T78" fmla="*/ 8682 w 11042"/>
              <a:gd name="T79" fmla="*/ 793 h 1658"/>
              <a:gd name="T80" fmla="*/ 8428 w 11042"/>
              <a:gd name="T81" fmla="*/ 498 h 1658"/>
              <a:gd name="T82" fmla="*/ 8881 w 11042"/>
              <a:gd name="T83" fmla="*/ 255 h 1658"/>
              <a:gd name="T84" fmla="*/ 9261 w 11042"/>
              <a:gd name="T85" fmla="*/ 577 h 1658"/>
              <a:gd name="T86" fmla="*/ 9241 w 11042"/>
              <a:gd name="T87" fmla="*/ 1082 h 1658"/>
              <a:gd name="T88" fmla="*/ 4415 w 11042"/>
              <a:gd name="T89" fmla="*/ 1239 h 1658"/>
              <a:gd name="T90" fmla="*/ 3426 w 11042"/>
              <a:gd name="T91" fmla="*/ 1235 h 1658"/>
              <a:gd name="T92" fmla="*/ 3765 w 11042"/>
              <a:gd name="T93" fmla="*/ 662 h 1658"/>
              <a:gd name="T94" fmla="*/ 3359 w 11042"/>
              <a:gd name="T95" fmla="*/ 447 h 1658"/>
              <a:gd name="T96" fmla="*/ 4228 w 11042"/>
              <a:gd name="T97" fmla="*/ 236 h 1658"/>
              <a:gd name="T98" fmla="*/ 4044 w 11042"/>
              <a:gd name="T99" fmla="*/ 856 h 1658"/>
              <a:gd name="T100" fmla="*/ 4444 w 11042"/>
              <a:gd name="T101" fmla="*/ 1065 h 1658"/>
              <a:gd name="T102" fmla="*/ 10625 w 11042"/>
              <a:gd name="T103" fmla="*/ 567 h 1658"/>
              <a:gd name="T104" fmla="*/ 10170 w 11042"/>
              <a:gd name="T105" fmla="*/ 169 h 1658"/>
              <a:gd name="T106" fmla="*/ 9660 w 11042"/>
              <a:gd name="T107" fmla="*/ 1033 h 1658"/>
              <a:gd name="T108" fmla="*/ 10227 w 11042"/>
              <a:gd name="T109" fmla="*/ 1321 h 1658"/>
              <a:gd name="T110" fmla="*/ 10609 w 11042"/>
              <a:gd name="T111" fmla="*/ 863 h 1658"/>
              <a:gd name="T112" fmla="*/ 10088 w 11042"/>
              <a:gd name="T113" fmla="*/ 982 h 1658"/>
              <a:gd name="T114" fmla="*/ 10045 w 11042"/>
              <a:gd name="T115" fmla="*/ 507 h 1658"/>
              <a:gd name="T116" fmla="*/ 10336 w 11042"/>
              <a:gd name="T117" fmla="*/ 527 h 1658"/>
              <a:gd name="T118" fmla="*/ 11015 w 11042"/>
              <a:gd name="T119" fmla="*/ 1306 h 1658"/>
              <a:gd name="T120" fmla="*/ 10693 w 11042"/>
              <a:gd name="T121" fmla="*/ 1261 h 1658"/>
              <a:gd name="T122" fmla="*/ 11024 w 11042"/>
              <a:gd name="T123" fmla="*/ 1113 h 16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042"/>
              <a:gd name="T187" fmla="*/ 0 h 1658"/>
              <a:gd name="T188" fmla="*/ 11042 w 11042"/>
              <a:gd name="T189" fmla="*/ 1658 h 165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042" h="1658">
                <a:moveTo>
                  <a:pt x="1764" y="980"/>
                </a:moveTo>
                <a:lnTo>
                  <a:pt x="1777" y="957"/>
                </a:lnTo>
                <a:lnTo>
                  <a:pt x="1789" y="935"/>
                </a:lnTo>
                <a:lnTo>
                  <a:pt x="1800" y="912"/>
                </a:lnTo>
                <a:lnTo>
                  <a:pt x="1812" y="888"/>
                </a:lnTo>
                <a:lnTo>
                  <a:pt x="1824" y="865"/>
                </a:lnTo>
                <a:lnTo>
                  <a:pt x="1835" y="842"/>
                </a:lnTo>
                <a:lnTo>
                  <a:pt x="1845" y="819"/>
                </a:lnTo>
                <a:lnTo>
                  <a:pt x="1854" y="794"/>
                </a:lnTo>
                <a:lnTo>
                  <a:pt x="1866" y="760"/>
                </a:lnTo>
                <a:lnTo>
                  <a:pt x="1878" y="723"/>
                </a:lnTo>
                <a:lnTo>
                  <a:pt x="1888" y="684"/>
                </a:lnTo>
                <a:lnTo>
                  <a:pt x="1897" y="645"/>
                </a:lnTo>
                <a:lnTo>
                  <a:pt x="1904" y="605"/>
                </a:lnTo>
                <a:lnTo>
                  <a:pt x="1909" y="565"/>
                </a:lnTo>
                <a:lnTo>
                  <a:pt x="1913" y="524"/>
                </a:lnTo>
                <a:lnTo>
                  <a:pt x="1915" y="483"/>
                </a:lnTo>
                <a:lnTo>
                  <a:pt x="1915" y="463"/>
                </a:lnTo>
                <a:lnTo>
                  <a:pt x="1914" y="442"/>
                </a:lnTo>
                <a:lnTo>
                  <a:pt x="1913" y="423"/>
                </a:lnTo>
                <a:lnTo>
                  <a:pt x="1911" y="402"/>
                </a:lnTo>
                <a:lnTo>
                  <a:pt x="1908" y="383"/>
                </a:lnTo>
                <a:lnTo>
                  <a:pt x="1905" y="362"/>
                </a:lnTo>
                <a:lnTo>
                  <a:pt x="1901" y="343"/>
                </a:lnTo>
                <a:lnTo>
                  <a:pt x="1897" y="323"/>
                </a:lnTo>
                <a:lnTo>
                  <a:pt x="1891" y="305"/>
                </a:lnTo>
                <a:lnTo>
                  <a:pt x="1885" y="287"/>
                </a:lnTo>
                <a:lnTo>
                  <a:pt x="1878" y="268"/>
                </a:lnTo>
                <a:lnTo>
                  <a:pt x="1871" y="250"/>
                </a:lnTo>
                <a:lnTo>
                  <a:pt x="1862" y="233"/>
                </a:lnTo>
                <a:lnTo>
                  <a:pt x="1852" y="215"/>
                </a:lnTo>
                <a:lnTo>
                  <a:pt x="1841" y="199"/>
                </a:lnTo>
                <a:lnTo>
                  <a:pt x="1831" y="183"/>
                </a:lnTo>
                <a:lnTo>
                  <a:pt x="1817" y="166"/>
                </a:lnTo>
                <a:lnTo>
                  <a:pt x="1803" y="149"/>
                </a:lnTo>
                <a:lnTo>
                  <a:pt x="1786" y="134"/>
                </a:lnTo>
                <a:lnTo>
                  <a:pt x="1768" y="119"/>
                </a:lnTo>
                <a:lnTo>
                  <a:pt x="1750" y="105"/>
                </a:lnTo>
                <a:lnTo>
                  <a:pt x="1730" y="92"/>
                </a:lnTo>
                <a:lnTo>
                  <a:pt x="1710" y="79"/>
                </a:lnTo>
                <a:lnTo>
                  <a:pt x="1689" y="67"/>
                </a:lnTo>
                <a:lnTo>
                  <a:pt x="1666" y="56"/>
                </a:lnTo>
                <a:lnTo>
                  <a:pt x="1645" y="47"/>
                </a:lnTo>
                <a:lnTo>
                  <a:pt x="1622" y="37"/>
                </a:lnTo>
                <a:lnTo>
                  <a:pt x="1600" y="28"/>
                </a:lnTo>
                <a:lnTo>
                  <a:pt x="1577" y="22"/>
                </a:lnTo>
                <a:lnTo>
                  <a:pt x="1554" y="15"/>
                </a:lnTo>
                <a:lnTo>
                  <a:pt x="1531" y="10"/>
                </a:lnTo>
                <a:lnTo>
                  <a:pt x="1510" y="7"/>
                </a:lnTo>
                <a:lnTo>
                  <a:pt x="1481" y="2"/>
                </a:lnTo>
                <a:lnTo>
                  <a:pt x="1450" y="1"/>
                </a:lnTo>
                <a:lnTo>
                  <a:pt x="1420" y="0"/>
                </a:lnTo>
                <a:lnTo>
                  <a:pt x="1391" y="1"/>
                </a:lnTo>
                <a:lnTo>
                  <a:pt x="1361" y="5"/>
                </a:lnTo>
                <a:lnTo>
                  <a:pt x="1331" y="9"/>
                </a:lnTo>
                <a:lnTo>
                  <a:pt x="1301" y="15"/>
                </a:lnTo>
                <a:lnTo>
                  <a:pt x="1272" y="23"/>
                </a:lnTo>
                <a:lnTo>
                  <a:pt x="1244" y="33"/>
                </a:lnTo>
                <a:lnTo>
                  <a:pt x="1216" y="44"/>
                </a:lnTo>
                <a:lnTo>
                  <a:pt x="1190" y="55"/>
                </a:lnTo>
                <a:lnTo>
                  <a:pt x="1164" y="69"/>
                </a:lnTo>
                <a:lnTo>
                  <a:pt x="1139" y="86"/>
                </a:lnTo>
                <a:lnTo>
                  <a:pt x="1116" y="102"/>
                </a:lnTo>
                <a:lnTo>
                  <a:pt x="1094" y="121"/>
                </a:lnTo>
                <a:lnTo>
                  <a:pt x="1074" y="141"/>
                </a:lnTo>
                <a:lnTo>
                  <a:pt x="1051" y="163"/>
                </a:lnTo>
                <a:lnTo>
                  <a:pt x="1029" y="183"/>
                </a:lnTo>
                <a:lnTo>
                  <a:pt x="1018" y="190"/>
                </a:lnTo>
                <a:lnTo>
                  <a:pt x="1009" y="198"/>
                </a:lnTo>
                <a:lnTo>
                  <a:pt x="999" y="204"/>
                </a:lnTo>
                <a:lnTo>
                  <a:pt x="988" y="210"/>
                </a:lnTo>
                <a:lnTo>
                  <a:pt x="980" y="215"/>
                </a:lnTo>
                <a:lnTo>
                  <a:pt x="970" y="220"/>
                </a:lnTo>
                <a:lnTo>
                  <a:pt x="960" y="223"/>
                </a:lnTo>
                <a:lnTo>
                  <a:pt x="952" y="225"/>
                </a:lnTo>
                <a:lnTo>
                  <a:pt x="943" y="227"/>
                </a:lnTo>
                <a:lnTo>
                  <a:pt x="933" y="229"/>
                </a:lnTo>
                <a:lnTo>
                  <a:pt x="925" y="230"/>
                </a:lnTo>
                <a:lnTo>
                  <a:pt x="917" y="230"/>
                </a:lnTo>
                <a:lnTo>
                  <a:pt x="909" y="229"/>
                </a:lnTo>
                <a:lnTo>
                  <a:pt x="901" y="226"/>
                </a:lnTo>
                <a:lnTo>
                  <a:pt x="891" y="221"/>
                </a:lnTo>
                <a:lnTo>
                  <a:pt x="880" y="214"/>
                </a:lnTo>
                <a:lnTo>
                  <a:pt x="856" y="198"/>
                </a:lnTo>
                <a:lnTo>
                  <a:pt x="833" y="179"/>
                </a:lnTo>
                <a:lnTo>
                  <a:pt x="808" y="158"/>
                </a:lnTo>
                <a:lnTo>
                  <a:pt x="785" y="139"/>
                </a:lnTo>
                <a:lnTo>
                  <a:pt x="765" y="122"/>
                </a:lnTo>
                <a:lnTo>
                  <a:pt x="750" y="112"/>
                </a:lnTo>
                <a:lnTo>
                  <a:pt x="730" y="100"/>
                </a:lnTo>
                <a:lnTo>
                  <a:pt x="711" y="89"/>
                </a:lnTo>
                <a:lnTo>
                  <a:pt x="690" y="78"/>
                </a:lnTo>
                <a:lnTo>
                  <a:pt x="670" y="67"/>
                </a:lnTo>
                <a:lnTo>
                  <a:pt x="649" y="58"/>
                </a:lnTo>
                <a:lnTo>
                  <a:pt x="628" y="50"/>
                </a:lnTo>
                <a:lnTo>
                  <a:pt x="605" y="42"/>
                </a:lnTo>
                <a:lnTo>
                  <a:pt x="583" y="36"/>
                </a:lnTo>
                <a:lnTo>
                  <a:pt x="538" y="27"/>
                </a:lnTo>
                <a:lnTo>
                  <a:pt x="495" y="22"/>
                </a:lnTo>
                <a:lnTo>
                  <a:pt x="454" y="21"/>
                </a:lnTo>
                <a:lnTo>
                  <a:pt x="415" y="22"/>
                </a:lnTo>
                <a:lnTo>
                  <a:pt x="377" y="27"/>
                </a:lnTo>
                <a:lnTo>
                  <a:pt x="341" y="36"/>
                </a:lnTo>
                <a:lnTo>
                  <a:pt x="307" y="47"/>
                </a:lnTo>
                <a:lnTo>
                  <a:pt x="274" y="61"/>
                </a:lnTo>
                <a:lnTo>
                  <a:pt x="244" y="77"/>
                </a:lnTo>
                <a:lnTo>
                  <a:pt x="215" y="96"/>
                </a:lnTo>
                <a:lnTo>
                  <a:pt x="188" y="117"/>
                </a:lnTo>
                <a:lnTo>
                  <a:pt x="163" y="141"/>
                </a:lnTo>
                <a:lnTo>
                  <a:pt x="139" y="167"/>
                </a:lnTo>
                <a:lnTo>
                  <a:pt x="118" y="194"/>
                </a:lnTo>
                <a:lnTo>
                  <a:pt x="98" y="223"/>
                </a:lnTo>
                <a:lnTo>
                  <a:pt x="81" y="254"/>
                </a:lnTo>
                <a:lnTo>
                  <a:pt x="65" y="287"/>
                </a:lnTo>
                <a:lnTo>
                  <a:pt x="50" y="319"/>
                </a:lnTo>
                <a:lnTo>
                  <a:pt x="38" y="353"/>
                </a:lnTo>
                <a:lnTo>
                  <a:pt x="27" y="389"/>
                </a:lnTo>
                <a:lnTo>
                  <a:pt x="17" y="426"/>
                </a:lnTo>
                <a:lnTo>
                  <a:pt x="11" y="463"/>
                </a:lnTo>
                <a:lnTo>
                  <a:pt x="5" y="499"/>
                </a:lnTo>
                <a:lnTo>
                  <a:pt x="1" y="537"/>
                </a:lnTo>
                <a:lnTo>
                  <a:pt x="0" y="575"/>
                </a:lnTo>
                <a:lnTo>
                  <a:pt x="0" y="613"/>
                </a:lnTo>
                <a:lnTo>
                  <a:pt x="2" y="650"/>
                </a:lnTo>
                <a:lnTo>
                  <a:pt x="5" y="688"/>
                </a:lnTo>
                <a:lnTo>
                  <a:pt x="11" y="725"/>
                </a:lnTo>
                <a:lnTo>
                  <a:pt x="18" y="762"/>
                </a:lnTo>
                <a:lnTo>
                  <a:pt x="28" y="797"/>
                </a:lnTo>
                <a:lnTo>
                  <a:pt x="39" y="832"/>
                </a:lnTo>
                <a:lnTo>
                  <a:pt x="45" y="849"/>
                </a:lnTo>
                <a:lnTo>
                  <a:pt x="53" y="868"/>
                </a:lnTo>
                <a:lnTo>
                  <a:pt x="62" y="886"/>
                </a:lnTo>
                <a:lnTo>
                  <a:pt x="71" y="905"/>
                </a:lnTo>
                <a:lnTo>
                  <a:pt x="83" y="925"/>
                </a:lnTo>
                <a:lnTo>
                  <a:pt x="94" y="945"/>
                </a:lnTo>
                <a:lnTo>
                  <a:pt x="107" y="966"/>
                </a:lnTo>
                <a:lnTo>
                  <a:pt x="121" y="986"/>
                </a:lnTo>
                <a:lnTo>
                  <a:pt x="150" y="1030"/>
                </a:lnTo>
                <a:lnTo>
                  <a:pt x="181" y="1073"/>
                </a:lnTo>
                <a:lnTo>
                  <a:pt x="216" y="1117"/>
                </a:lnTo>
                <a:lnTo>
                  <a:pt x="252" y="1160"/>
                </a:lnTo>
                <a:lnTo>
                  <a:pt x="288" y="1202"/>
                </a:lnTo>
                <a:lnTo>
                  <a:pt x="325" y="1244"/>
                </a:lnTo>
                <a:lnTo>
                  <a:pt x="363" y="1284"/>
                </a:lnTo>
                <a:lnTo>
                  <a:pt x="401" y="1322"/>
                </a:lnTo>
                <a:lnTo>
                  <a:pt x="436" y="1358"/>
                </a:lnTo>
                <a:lnTo>
                  <a:pt x="472" y="1389"/>
                </a:lnTo>
                <a:lnTo>
                  <a:pt x="505" y="1418"/>
                </a:lnTo>
                <a:lnTo>
                  <a:pt x="538" y="1443"/>
                </a:lnTo>
                <a:lnTo>
                  <a:pt x="575" y="1471"/>
                </a:lnTo>
                <a:lnTo>
                  <a:pt x="631" y="1512"/>
                </a:lnTo>
                <a:lnTo>
                  <a:pt x="664" y="1535"/>
                </a:lnTo>
                <a:lnTo>
                  <a:pt x="700" y="1558"/>
                </a:lnTo>
                <a:lnTo>
                  <a:pt x="737" y="1580"/>
                </a:lnTo>
                <a:lnTo>
                  <a:pt x="774" y="1602"/>
                </a:lnTo>
                <a:lnTo>
                  <a:pt x="794" y="1612"/>
                </a:lnTo>
                <a:lnTo>
                  <a:pt x="812" y="1621"/>
                </a:lnTo>
                <a:lnTo>
                  <a:pt x="831" y="1630"/>
                </a:lnTo>
                <a:lnTo>
                  <a:pt x="849" y="1638"/>
                </a:lnTo>
                <a:lnTo>
                  <a:pt x="867" y="1644"/>
                </a:lnTo>
                <a:lnTo>
                  <a:pt x="885" y="1649"/>
                </a:lnTo>
                <a:lnTo>
                  <a:pt x="902" y="1654"/>
                </a:lnTo>
                <a:lnTo>
                  <a:pt x="918" y="1657"/>
                </a:lnTo>
                <a:lnTo>
                  <a:pt x="933" y="1658"/>
                </a:lnTo>
                <a:lnTo>
                  <a:pt x="948" y="1658"/>
                </a:lnTo>
                <a:lnTo>
                  <a:pt x="962" y="1657"/>
                </a:lnTo>
                <a:lnTo>
                  <a:pt x="974" y="1653"/>
                </a:lnTo>
                <a:lnTo>
                  <a:pt x="986" y="1648"/>
                </a:lnTo>
                <a:lnTo>
                  <a:pt x="996" y="1641"/>
                </a:lnTo>
                <a:lnTo>
                  <a:pt x="1004" y="1631"/>
                </a:lnTo>
                <a:lnTo>
                  <a:pt x="1012" y="1619"/>
                </a:lnTo>
                <a:lnTo>
                  <a:pt x="1015" y="1610"/>
                </a:lnTo>
                <a:lnTo>
                  <a:pt x="1018" y="1601"/>
                </a:lnTo>
                <a:lnTo>
                  <a:pt x="1021" y="1591"/>
                </a:lnTo>
                <a:lnTo>
                  <a:pt x="1021" y="1581"/>
                </a:lnTo>
                <a:lnTo>
                  <a:pt x="1021" y="1572"/>
                </a:lnTo>
                <a:lnTo>
                  <a:pt x="1018" y="1563"/>
                </a:lnTo>
                <a:lnTo>
                  <a:pt x="1016" y="1553"/>
                </a:lnTo>
                <a:lnTo>
                  <a:pt x="1012" y="1544"/>
                </a:lnTo>
                <a:lnTo>
                  <a:pt x="1008" y="1535"/>
                </a:lnTo>
                <a:lnTo>
                  <a:pt x="1003" y="1525"/>
                </a:lnTo>
                <a:lnTo>
                  <a:pt x="997" y="1517"/>
                </a:lnTo>
                <a:lnTo>
                  <a:pt x="990" y="1508"/>
                </a:lnTo>
                <a:lnTo>
                  <a:pt x="976" y="1490"/>
                </a:lnTo>
                <a:lnTo>
                  <a:pt x="960" y="1473"/>
                </a:lnTo>
                <a:lnTo>
                  <a:pt x="942" y="1456"/>
                </a:lnTo>
                <a:lnTo>
                  <a:pt x="923" y="1441"/>
                </a:lnTo>
                <a:lnTo>
                  <a:pt x="904" y="1426"/>
                </a:lnTo>
                <a:lnTo>
                  <a:pt x="886" y="1412"/>
                </a:lnTo>
                <a:lnTo>
                  <a:pt x="851" y="1386"/>
                </a:lnTo>
                <a:lnTo>
                  <a:pt x="823" y="1365"/>
                </a:lnTo>
                <a:lnTo>
                  <a:pt x="784" y="1332"/>
                </a:lnTo>
                <a:lnTo>
                  <a:pt x="744" y="1296"/>
                </a:lnTo>
                <a:lnTo>
                  <a:pt x="704" y="1260"/>
                </a:lnTo>
                <a:lnTo>
                  <a:pt x="664" y="1221"/>
                </a:lnTo>
                <a:lnTo>
                  <a:pt x="646" y="1201"/>
                </a:lnTo>
                <a:lnTo>
                  <a:pt x="626" y="1181"/>
                </a:lnTo>
                <a:lnTo>
                  <a:pt x="609" y="1160"/>
                </a:lnTo>
                <a:lnTo>
                  <a:pt x="592" y="1140"/>
                </a:lnTo>
                <a:lnTo>
                  <a:pt x="575" y="1119"/>
                </a:lnTo>
                <a:lnTo>
                  <a:pt x="559" y="1098"/>
                </a:lnTo>
                <a:lnTo>
                  <a:pt x="544" y="1076"/>
                </a:lnTo>
                <a:lnTo>
                  <a:pt x="531" y="1054"/>
                </a:lnTo>
                <a:lnTo>
                  <a:pt x="517" y="1031"/>
                </a:lnTo>
                <a:lnTo>
                  <a:pt x="500" y="999"/>
                </a:lnTo>
                <a:lnTo>
                  <a:pt x="483" y="963"/>
                </a:lnTo>
                <a:lnTo>
                  <a:pt x="464" y="922"/>
                </a:lnTo>
                <a:lnTo>
                  <a:pt x="456" y="900"/>
                </a:lnTo>
                <a:lnTo>
                  <a:pt x="447" y="877"/>
                </a:lnTo>
                <a:lnTo>
                  <a:pt x="439" y="855"/>
                </a:lnTo>
                <a:lnTo>
                  <a:pt x="431" y="831"/>
                </a:lnTo>
                <a:lnTo>
                  <a:pt x="424" y="807"/>
                </a:lnTo>
                <a:lnTo>
                  <a:pt x="418" y="783"/>
                </a:lnTo>
                <a:lnTo>
                  <a:pt x="413" y="760"/>
                </a:lnTo>
                <a:lnTo>
                  <a:pt x="409" y="736"/>
                </a:lnTo>
                <a:lnTo>
                  <a:pt x="406" y="712"/>
                </a:lnTo>
                <a:lnTo>
                  <a:pt x="404" y="689"/>
                </a:lnTo>
                <a:lnTo>
                  <a:pt x="404" y="667"/>
                </a:lnTo>
                <a:lnTo>
                  <a:pt x="405" y="645"/>
                </a:lnTo>
                <a:lnTo>
                  <a:pt x="408" y="625"/>
                </a:lnTo>
                <a:lnTo>
                  <a:pt x="414" y="605"/>
                </a:lnTo>
                <a:lnTo>
                  <a:pt x="420" y="587"/>
                </a:lnTo>
                <a:lnTo>
                  <a:pt x="430" y="569"/>
                </a:lnTo>
                <a:lnTo>
                  <a:pt x="441" y="554"/>
                </a:lnTo>
                <a:lnTo>
                  <a:pt x="455" y="540"/>
                </a:lnTo>
                <a:lnTo>
                  <a:pt x="470" y="527"/>
                </a:lnTo>
                <a:lnTo>
                  <a:pt x="489" y="518"/>
                </a:lnTo>
                <a:lnTo>
                  <a:pt x="511" y="509"/>
                </a:lnTo>
                <a:lnTo>
                  <a:pt x="535" y="503"/>
                </a:lnTo>
                <a:lnTo>
                  <a:pt x="562" y="499"/>
                </a:lnTo>
                <a:lnTo>
                  <a:pt x="592" y="498"/>
                </a:lnTo>
                <a:lnTo>
                  <a:pt x="604" y="498"/>
                </a:lnTo>
                <a:lnTo>
                  <a:pt x="616" y="500"/>
                </a:lnTo>
                <a:lnTo>
                  <a:pt x="628" y="503"/>
                </a:lnTo>
                <a:lnTo>
                  <a:pt x="640" y="507"/>
                </a:lnTo>
                <a:lnTo>
                  <a:pt x="652" y="512"/>
                </a:lnTo>
                <a:lnTo>
                  <a:pt x="665" y="519"/>
                </a:lnTo>
                <a:lnTo>
                  <a:pt x="679" y="527"/>
                </a:lnTo>
                <a:lnTo>
                  <a:pt x="692" y="537"/>
                </a:lnTo>
                <a:lnTo>
                  <a:pt x="705" y="549"/>
                </a:lnTo>
                <a:lnTo>
                  <a:pt x="718" y="563"/>
                </a:lnTo>
                <a:lnTo>
                  <a:pt x="731" y="578"/>
                </a:lnTo>
                <a:lnTo>
                  <a:pt x="744" y="596"/>
                </a:lnTo>
                <a:lnTo>
                  <a:pt x="756" y="616"/>
                </a:lnTo>
                <a:lnTo>
                  <a:pt x="768" y="639"/>
                </a:lnTo>
                <a:lnTo>
                  <a:pt x="780" y="663"/>
                </a:lnTo>
                <a:lnTo>
                  <a:pt x="791" y="690"/>
                </a:lnTo>
                <a:lnTo>
                  <a:pt x="798" y="711"/>
                </a:lnTo>
                <a:lnTo>
                  <a:pt x="807" y="731"/>
                </a:lnTo>
                <a:lnTo>
                  <a:pt x="815" y="751"/>
                </a:lnTo>
                <a:lnTo>
                  <a:pt x="825" y="770"/>
                </a:lnTo>
                <a:lnTo>
                  <a:pt x="834" y="788"/>
                </a:lnTo>
                <a:lnTo>
                  <a:pt x="845" y="805"/>
                </a:lnTo>
                <a:lnTo>
                  <a:pt x="855" y="821"/>
                </a:lnTo>
                <a:lnTo>
                  <a:pt x="867" y="836"/>
                </a:lnTo>
                <a:lnTo>
                  <a:pt x="879" y="849"/>
                </a:lnTo>
                <a:lnTo>
                  <a:pt x="893" y="862"/>
                </a:lnTo>
                <a:lnTo>
                  <a:pt x="907" y="873"/>
                </a:lnTo>
                <a:lnTo>
                  <a:pt x="922" y="883"/>
                </a:lnTo>
                <a:lnTo>
                  <a:pt x="940" y="891"/>
                </a:lnTo>
                <a:lnTo>
                  <a:pt x="957" y="898"/>
                </a:lnTo>
                <a:lnTo>
                  <a:pt x="976" y="903"/>
                </a:lnTo>
                <a:lnTo>
                  <a:pt x="997" y="906"/>
                </a:lnTo>
                <a:lnTo>
                  <a:pt x="1004" y="906"/>
                </a:lnTo>
                <a:lnTo>
                  <a:pt x="1012" y="906"/>
                </a:lnTo>
                <a:lnTo>
                  <a:pt x="1024" y="906"/>
                </a:lnTo>
                <a:lnTo>
                  <a:pt x="1035" y="904"/>
                </a:lnTo>
                <a:lnTo>
                  <a:pt x="1045" y="902"/>
                </a:lnTo>
                <a:lnTo>
                  <a:pt x="1057" y="899"/>
                </a:lnTo>
                <a:lnTo>
                  <a:pt x="1067" y="895"/>
                </a:lnTo>
                <a:lnTo>
                  <a:pt x="1078" y="889"/>
                </a:lnTo>
                <a:lnTo>
                  <a:pt x="1089" y="884"/>
                </a:lnTo>
                <a:lnTo>
                  <a:pt x="1098" y="877"/>
                </a:lnTo>
                <a:lnTo>
                  <a:pt x="1108" y="870"/>
                </a:lnTo>
                <a:lnTo>
                  <a:pt x="1118" y="862"/>
                </a:lnTo>
                <a:lnTo>
                  <a:pt x="1128" y="854"/>
                </a:lnTo>
                <a:lnTo>
                  <a:pt x="1137" y="844"/>
                </a:lnTo>
                <a:lnTo>
                  <a:pt x="1155" y="823"/>
                </a:lnTo>
                <a:lnTo>
                  <a:pt x="1173" y="802"/>
                </a:lnTo>
                <a:lnTo>
                  <a:pt x="1190" y="778"/>
                </a:lnTo>
                <a:lnTo>
                  <a:pt x="1206" y="753"/>
                </a:lnTo>
                <a:lnTo>
                  <a:pt x="1223" y="727"/>
                </a:lnTo>
                <a:lnTo>
                  <a:pt x="1239" y="700"/>
                </a:lnTo>
                <a:lnTo>
                  <a:pt x="1270" y="646"/>
                </a:lnTo>
                <a:lnTo>
                  <a:pt x="1301" y="593"/>
                </a:lnTo>
                <a:lnTo>
                  <a:pt x="1308" y="584"/>
                </a:lnTo>
                <a:lnTo>
                  <a:pt x="1314" y="574"/>
                </a:lnTo>
                <a:lnTo>
                  <a:pt x="1322" y="565"/>
                </a:lnTo>
                <a:lnTo>
                  <a:pt x="1328" y="559"/>
                </a:lnTo>
                <a:lnTo>
                  <a:pt x="1335" y="551"/>
                </a:lnTo>
                <a:lnTo>
                  <a:pt x="1342" y="546"/>
                </a:lnTo>
                <a:lnTo>
                  <a:pt x="1349" y="541"/>
                </a:lnTo>
                <a:lnTo>
                  <a:pt x="1357" y="537"/>
                </a:lnTo>
                <a:lnTo>
                  <a:pt x="1363" y="534"/>
                </a:lnTo>
                <a:lnTo>
                  <a:pt x="1371" y="532"/>
                </a:lnTo>
                <a:lnTo>
                  <a:pt x="1378" y="530"/>
                </a:lnTo>
                <a:lnTo>
                  <a:pt x="1385" y="528"/>
                </a:lnTo>
                <a:lnTo>
                  <a:pt x="1392" y="528"/>
                </a:lnTo>
                <a:lnTo>
                  <a:pt x="1399" y="530"/>
                </a:lnTo>
                <a:lnTo>
                  <a:pt x="1405" y="531"/>
                </a:lnTo>
                <a:lnTo>
                  <a:pt x="1413" y="532"/>
                </a:lnTo>
                <a:lnTo>
                  <a:pt x="1419" y="535"/>
                </a:lnTo>
                <a:lnTo>
                  <a:pt x="1426" y="538"/>
                </a:lnTo>
                <a:lnTo>
                  <a:pt x="1432" y="541"/>
                </a:lnTo>
                <a:lnTo>
                  <a:pt x="1439" y="546"/>
                </a:lnTo>
                <a:lnTo>
                  <a:pt x="1452" y="557"/>
                </a:lnTo>
                <a:lnTo>
                  <a:pt x="1462" y="568"/>
                </a:lnTo>
                <a:lnTo>
                  <a:pt x="1473" y="582"/>
                </a:lnTo>
                <a:lnTo>
                  <a:pt x="1484" y="599"/>
                </a:lnTo>
                <a:lnTo>
                  <a:pt x="1493" y="616"/>
                </a:lnTo>
                <a:lnTo>
                  <a:pt x="1500" y="635"/>
                </a:lnTo>
                <a:lnTo>
                  <a:pt x="1504" y="647"/>
                </a:lnTo>
                <a:lnTo>
                  <a:pt x="1508" y="660"/>
                </a:lnTo>
                <a:lnTo>
                  <a:pt x="1511" y="672"/>
                </a:lnTo>
                <a:lnTo>
                  <a:pt x="1514" y="685"/>
                </a:lnTo>
                <a:lnTo>
                  <a:pt x="1517" y="710"/>
                </a:lnTo>
                <a:lnTo>
                  <a:pt x="1519" y="735"/>
                </a:lnTo>
                <a:lnTo>
                  <a:pt x="1519" y="761"/>
                </a:lnTo>
                <a:lnTo>
                  <a:pt x="1516" y="785"/>
                </a:lnTo>
                <a:lnTo>
                  <a:pt x="1512" y="811"/>
                </a:lnTo>
                <a:lnTo>
                  <a:pt x="1507" y="836"/>
                </a:lnTo>
                <a:lnTo>
                  <a:pt x="1500" y="862"/>
                </a:lnTo>
                <a:lnTo>
                  <a:pt x="1493" y="886"/>
                </a:lnTo>
                <a:lnTo>
                  <a:pt x="1483" y="911"/>
                </a:lnTo>
                <a:lnTo>
                  <a:pt x="1473" y="935"/>
                </a:lnTo>
                <a:lnTo>
                  <a:pt x="1462" y="958"/>
                </a:lnTo>
                <a:lnTo>
                  <a:pt x="1450" y="981"/>
                </a:lnTo>
                <a:lnTo>
                  <a:pt x="1439" y="1004"/>
                </a:lnTo>
                <a:lnTo>
                  <a:pt x="1427" y="1025"/>
                </a:lnTo>
                <a:lnTo>
                  <a:pt x="1413" y="1046"/>
                </a:lnTo>
                <a:lnTo>
                  <a:pt x="1400" y="1065"/>
                </a:lnTo>
                <a:lnTo>
                  <a:pt x="1385" y="1086"/>
                </a:lnTo>
                <a:lnTo>
                  <a:pt x="1369" y="1104"/>
                </a:lnTo>
                <a:lnTo>
                  <a:pt x="1354" y="1124"/>
                </a:lnTo>
                <a:lnTo>
                  <a:pt x="1338" y="1142"/>
                </a:lnTo>
                <a:lnTo>
                  <a:pt x="1322" y="1159"/>
                </a:lnTo>
                <a:lnTo>
                  <a:pt x="1305" y="1176"/>
                </a:lnTo>
                <a:lnTo>
                  <a:pt x="1269" y="1208"/>
                </a:lnTo>
                <a:lnTo>
                  <a:pt x="1231" y="1244"/>
                </a:lnTo>
                <a:lnTo>
                  <a:pt x="1223" y="1254"/>
                </a:lnTo>
                <a:lnTo>
                  <a:pt x="1215" y="1264"/>
                </a:lnTo>
                <a:lnTo>
                  <a:pt x="1207" y="1275"/>
                </a:lnTo>
                <a:lnTo>
                  <a:pt x="1201" y="1286"/>
                </a:lnTo>
                <a:lnTo>
                  <a:pt x="1197" y="1296"/>
                </a:lnTo>
                <a:lnTo>
                  <a:pt x="1192" y="1307"/>
                </a:lnTo>
                <a:lnTo>
                  <a:pt x="1190" y="1319"/>
                </a:lnTo>
                <a:lnTo>
                  <a:pt x="1190" y="1331"/>
                </a:lnTo>
                <a:lnTo>
                  <a:pt x="1191" y="1344"/>
                </a:lnTo>
                <a:lnTo>
                  <a:pt x="1195" y="1355"/>
                </a:lnTo>
                <a:lnTo>
                  <a:pt x="1199" y="1363"/>
                </a:lnTo>
                <a:lnTo>
                  <a:pt x="1204" y="1371"/>
                </a:lnTo>
                <a:lnTo>
                  <a:pt x="1211" y="1377"/>
                </a:lnTo>
                <a:lnTo>
                  <a:pt x="1218" y="1382"/>
                </a:lnTo>
                <a:lnTo>
                  <a:pt x="1227" y="1385"/>
                </a:lnTo>
                <a:lnTo>
                  <a:pt x="1237" y="1387"/>
                </a:lnTo>
                <a:lnTo>
                  <a:pt x="1247" y="1388"/>
                </a:lnTo>
                <a:lnTo>
                  <a:pt x="1258" y="1388"/>
                </a:lnTo>
                <a:lnTo>
                  <a:pt x="1270" y="1388"/>
                </a:lnTo>
                <a:lnTo>
                  <a:pt x="1282" y="1386"/>
                </a:lnTo>
                <a:lnTo>
                  <a:pt x="1295" y="1383"/>
                </a:lnTo>
                <a:lnTo>
                  <a:pt x="1308" y="1379"/>
                </a:lnTo>
                <a:lnTo>
                  <a:pt x="1322" y="1375"/>
                </a:lnTo>
                <a:lnTo>
                  <a:pt x="1335" y="1371"/>
                </a:lnTo>
                <a:lnTo>
                  <a:pt x="1362" y="1360"/>
                </a:lnTo>
                <a:lnTo>
                  <a:pt x="1389" y="1348"/>
                </a:lnTo>
                <a:lnTo>
                  <a:pt x="1415" y="1335"/>
                </a:lnTo>
                <a:lnTo>
                  <a:pt x="1439" y="1323"/>
                </a:lnTo>
                <a:lnTo>
                  <a:pt x="1477" y="1301"/>
                </a:lnTo>
                <a:lnTo>
                  <a:pt x="1500" y="1286"/>
                </a:lnTo>
                <a:lnTo>
                  <a:pt x="1521" y="1270"/>
                </a:lnTo>
                <a:lnTo>
                  <a:pt x="1541" y="1254"/>
                </a:lnTo>
                <a:lnTo>
                  <a:pt x="1561" y="1238"/>
                </a:lnTo>
                <a:lnTo>
                  <a:pt x="1579" y="1221"/>
                </a:lnTo>
                <a:lnTo>
                  <a:pt x="1597" y="1203"/>
                </a:lnTo>
                <a:lnTo>
                  <a:pt x="1616" y="1185"/>
                </a:lnTo>
                <a:lnTo>
                  <a:pt x="1633" y="1167"/>
                </a:lnTo>
                <a:lnTo>
                  <a:pt x="1649" y="1147"/>
                </a:lnTo>
                <a:lnTo>
                  <a:pt x="1665" y="1128"/>
                </a:lnTo>
                <a:lnTo>
                  <a:pt x="1682" y="1108"/>
                </a:lnTo>
                <a:lnTo>
                  <a:pt x="1697" y="1088"/>
                </a:lnTo>
                <a:lnTo>
                  <a:pt x="1711" y="1067"/>
                </a:lnTo>
                <a:lnTo>
                  <a:pt x="1725" y="1046"/>
                </a:lnTo>
                <a:lnTo>
                  <a:pt x="1739" y="1024"/>
                </a:lnTo>
                <a:lnTo>
                  <a:pt x="1752" y="1003"/>
                </a:lnTo>
                <a:lnTo>
                  <a:pt x="1764" y="980"/>
                </a:lnTo>
                <a:close/>
                <a:moveTo>
                  <a:pt x="3230" y="1114"/>
                </a:moveTo>
                <a:lnTo>
                  <a:pt x="3229" y="1140"/>
                </a:lnTo>
                <a:lnTo>
                  <a:pt x="3227" y="1163"/>
                </a:lnTo>
                <a:lnTo>
                  <a:pt x="3224" y="1185"/>
                </a:lnTo>
                <a:lnTo>
                  <a:pt x="3218" y="1206"/>
                </a:lnTo>
                <a:lnTo>
                  <a:pt x="3213" y="1223"/>
                </a:lnTo>
                <a:lnTo>
                  <a:pt x="3205" y="1239"/>
                </a:lnTo>
                <a:lnTo>
                  <a:pt x="3198" y="1253"/>
                </a:lnTo>
                <a:lnTo>
                  <a:pt x="3189" y="1265"/>
                </a:lnTo>
                <a:lnTo>
                  <a:pt x="3180" y="1276"/>
                </a:lnTo>
                <a:lnTo>
                  <a:pt x="3170" y="1286"/>
                </a:lnTo>
                <a:lnTo>
                  <a:pt x="3159" y="1292"/>
                </a:lnTo>
                <a:lnTo>
                  <a:pt x="3147" y="1298"/>
                </a:lnTo>
                <a:lnTo>
                  <a:pt x="3135" y="1303"/>
                </a:lnTo>
                <a:lnTo>
                  <a:pt x="3122" y="1306"/>
                </a:lnTo>
                <a:lnTo>
                  <a:pt x="3110" y="1308"/>
                </a:lnTo>
                <a:lnTo>
                  <a:pt x="3097" y="1308"/>
                </a:lnTo>
                <a:lnTo>
                  <a:pt x="3086" y="1308"/>
                </a:lnTo>
                <a:lnTo>
                  <a:pt x="3074" y="1307"/>
                </a:lnTo>
                <a:lnTo>
                  <a:pt x="3062" y="1305"/>
                </a:lnTo>
                <a:lnTo>
                  <a:pt x="3050" y="1302"/>
                </a:lnTo>
                <a:lnTo>
                  <a:pt x="3039" y="1298"/>
                </a:lnTo>
                <a:lnTo>
                  <a:pt x="3027" y="1294"/>
                </a:lnTo>
                <a:lnTo>
                  <a:pt x="3015" y="1290"/>
                </a:lnTo>
                <a:lnTo>
                  <a:pt x="3005" y="1284"/>
                </a:lnTo>
                <a:lnTo>
                  <a:pt x="2982" y="1273"/>
                </a:lnTo>
                <a:lnTo>
                  <a:pt x="2961" y="1259"/>
                </a:lnTo>
                <a:lnTo>
                  <a:pt x="2942" y="1243"/>
                </a:lnTo>
                <a:lnTo>
                  <a:pt x="2925" y="1227"/>
                </a:lnTo>
                <a:lnTo>
                  <a:pt x="2905" y="1210"/>
                </a:lnTo>
                <a:lnTo>
                  <a:pt x="2886" y="1195"/>
                </a:lnTo>
                <a:lnTo>
                  <a:pt x="2866" y="1182"/>
                </a:lnTo>
                <a:lnTo>
                  <a:pt x="2846" y="1170"/>
                </a:lnTo>
                <a:lnTo>
                  <a:pt x="2835" y="1166"/>
                </a:lnTo>
                <a:lnTo>
                  <a:pt x="2825" y="1161"/>
                </a:lnTo>
                <a:lnTo>
                  <a:pt x="2815" y="1157"/>
                </a:lnTo>
                <a:lnTo>
                  <a:pt x="2804" y="1154"/>
                </a:lnTo>
                <a:lnTo>
                  <a:pt x="2793" y="1152"/>
                </a:lnTo>
                <a:lnTo>
                  <a:pt x="2781" y="1151"/>
                </a:lnTo>
                <a:lnTo>
                  <a:pt x="2769" y="1149"/>
                </a:lnTo>
                <a:lnTo>
                  <a:pt x="2757" y="1148"/>
                </a:lnTo>
                <a:lnTo>
                  <a:pt x="2743" y="1149"/>
                </a:lnTo>
                <a:lnTo>
                  <a:pt x="2729" y="1151"/>
                </a:lnTo>
                <a:lnTo>
                  <a:pt x="2714" y="1154"/>
                </a:lnTo>
                <a:lnTo>
                  <a:pt x="2699" y="1157"/>
                </a:lnTo>
                <a:lnTo>
                  <a:pt x="2684" y="1161"/>
                </a:lnTo>
                <a:lnTo>
                  <a:pt x="2668" y="1168"/>
                </a:lnTo>
                <a:lnTo>
                  <a:pt x="2651" y="1174"/>
                </a:lnTo>
                <a:lnTo>
                  <a:pt x="2635" y="1182"/>
                </a:lnTo>
                <a:lnTo>
                  <a:pt x="2604" y="1196"/>
                </a:lnTo>
                <a:lnTo>
                  <a:pt x="2568" y="1211"/>
                </a:lnTo>
                <a:lnTo>
                  <a:pt x="2528" y="1227"/>
                </a:lnTo>
                <a:lnTo>
                  <a:pt x="2485" y="1243"/>
                </a:lnTo>
                <a:lnTo>
                  <a:pt x="2462" y="1250"/>
                </a:lnTo>
                <a:lnTo>
                  <a:pt x="2440" y="1256"/>
                </a:lnTo>
                <a:lnTo>
                  <a:pt x="2416" y="1263"/>
                </a:lnTo>
                <a:lnTo>
                  <a:pt x="2393" y="1268"/>
                </a:lnTo>
                <a:lnTo>
                  <a:pt x="2370" y="1273"/>
                </a:lnTo>
                <a:lnTo>
                  <a:pt x="2346" y="1276"/>
                </a:lnTo>
                <a:lnTo>
                  <a:pt x="2322" y="1277"/>
                </a:lnTo>
                <a:lnTo>
                  <a:pt x="2298" y="1278"/>
                </a:lnTo>
                <a:lnTo>
                  <a:pt x="2272" y="1277"/>
                </a:lnTo>
                <a:lnTo>
                  <a:pt x="2246" y="1274"/>
                </a:lnTo>
                <a:lnTo>
                  <a:pt x="2235" y="1271"/>
                </a:lnTo>
                <a:lnTo>
                  <a:pt x="2223" y="1269"/>
                </a:lnTo>
                <a:lnTo>
                  <a:pt x="2210" y="1266"/>
                </a:lnTo>
                <a:lnTo>
                  <a:pt x="2198" y="1262"/>
                </a:lnTo>
                <a:lnTo>
                  <a:pt x="2186" y="1257"/>
                </a:lnTo>
                <a:lnTo>
                  <a:pt x="2175" y="1252"/>
                </a:lnTo>
                <a:lnTo>
                  <a:pt x="2164" y="1247"/>
                </a:lnTo>
                <a:lnTo>
                  <a:pt x="2154" y="1240"/>
                </a:lnTo>
                <a:lnTo>
                  <a:pt x="2143" y="1233"/>
                </a:lnTo>
                <a:lnTo>
                  <a:pt x="2132" y="1225"/>
                </a:lnTo>
                <a:lnTo>
                  <a:pt x="2122" y="1216"/>
                </a:lnTo>
                <a:lnTo>
                  <a:pt x="2113" y="1208"/>
                </a:lnTo>
                <a:lnTo>
                  <a:pt x="2100" y="1195"/>
                </a:lnTo>
                <a:lnTo>
                  <a:pt x="2089" y="1182"/>
                </a:lnTo>
                <a:lnTo>
                  <a:pt x="2078" y="1168"/>
                </a:lnTo>
                <a:lnTo>
                  <a:pt x="2068" y="1154"/>
                </a:lnTo>
                <a:lnTo>
                  <a:pt x="2059" y="1140"/>
                </a:lnTo>
                <a:lnTo>
                  <a:pt x="2051" y="1126"/>
                </a:lnTo>
                <a:lnTo>
                  <a:pt x="2043" y="1111"/>
                </a:lnTo>
                <a:lnTo>
                  <a:pt x="2037" y="1097"/>
                </a:lnTo>
                <a:lnTo>
                  <a:pt x="2032" y="1081"/>
                </a:lnTo>
                <a:lnTo>
                  <a:pt x="2027" y="1065"/>
                </a:lnTo>
                <a:lnTo>
                  <a:pt x="2023" y="1050"/>
                </a:lnTo>
                <a:lnTo>
                  <a:pt x="2020" y="1034"/>
                </a:lnTo>
                <a:lnTo>
                  <a:pt x="2017" y="1019"/>
                </a:lnTo>
                <a:lnTo>
                  <a:pt x="2015" y="1003"/>
                </a:lnTo>
                <a:lnTo>
                  <a:pt x="2014" y="986"/>
                </a:lnTo>
                <a:lnTo>
                  <a:pt x="2014" y="969"/>
                </a:lnTo>
                <a:lnTo>
                  <a:pt x="2015" y="940"/>
                </a:lnTo>
                <a:lnTo>
                  <a:pt x="2019" y="911"/>
                </a:lnTo>
                <a:lnTo>
                  <a:pt x="2024" y="881"/>
                </a:lnTo>
                <a:lnTo>
                  <a:pt x="2030" y="851"/>
                </a:lnTo>
                <a:lnTo>
                  <a:pt x="2040" y="821"/>
                </a:lnTo>
                <a:lnTo>
                  <a:pt x="2051" y="791"/>
                </a:lnTo>
                <a:lnTo>
                  <a:pt x="2063" y="762"/>
                </a:lnTo>
                <a:lnTo>
                  <a:pt x="2077" y="731"/>
                </a:lnTo>
                <a:lnTo>
                  <a:pt x="2092" y="702"/>
                </a:lnTo>
                <a:lnTo>
                  <a:pt x="2109" y="673"/>
                </a:lnTo>
                <a:lnTo>
                  <a:pt x="2128" y="644"/>
                </a:lnTo>
                <a:lnTo>
                  <a:pt x="2147" y="616"/>
                </a:lnTo>
                <a:lnTo>
                  <a:pt x="2168" y="588"/>
                </a:lnTo>
                <a:lnTo>
                  <a:pt x="2189" y="561"/>
                </a:lnTo>
                <a:lnTo>
                  <a:pt x="2212" y="534"/>
                </a:lnTo>
                <a:lnTo>
                  <a:pt x="2235" y="508"/>
                </a:lnTo>
                <a:lnTo>
                  <a:pt x="2259" y="483"/>
                </a:lnTo>
                <a:lnTo>
                  <a:pt x="2284" y="459"/>
                </a:lnTo>
                <a:lnTo>
                  <a:pt x="2310" y="436"/>
                </a:lnTo>
                <a:lnTo>
                  <a:pt x="2336" y="414"/>
                </a:lnTo>
                <a:lnTo>
                  <a:pt x="2363" y="392"/>
                </a:lnTo>
                <a:lnTo>
                  <a:pt x="2390" y="373"/>
                </a:lnTo>
                <a:lnTo>
                  <a:pt x="2417" y="355"/>
                </a:lnTo>
                <a:lnTo>
                  <a:pt x="2444" y="337"/>
                </a:lnTo>
                <a:lnTo>
                  <a:pt x="2472" y="321"/>
                </a:lnTo>
                <a:lnTo>
                  <a:pt x="2499" y="307"/>
                </a:lnTo>
                <a:lnTo>
                  <a:pt x="2526" y="294"/>
                </a:lnTo>
                <a:lnTo>
                  <a:pt x="2554" y="282"/>
                </a:lnTo>
                <a:lnTo>
                  <a:pt x="2581" y="272"/>
                </a:lnTo>
                <a:lnTo>
                  <a:pt x="2607" y="265"/>
                </a:lnTo>
                <a:lnTo>
                  <a:pt x="2633" y="258"/>
                </a:lnTo>
                <a:lnTo>
                  <a:pt x="2659" y="254"/>
                </a:lnTo>
                <a:lnTo>
                  <a:pt x="2674" y="253"/>
                </a:lnTo>
                <a:lnTo>
                  <a:pt x="2688" y="252"/>
                </a:lnTo>
                <a:lnTo>
                  <a:pt x="2698" y="253"/>
                </a:lnTo>
                <a:lnTo>
                  <a:pt x="2707" y="253"/>
                </a:lnTo>
                <a:lnTo>
                  <a:pt x="2714" y="255"/>
                </a:lnTo>
                <a:lnTo>
                  <a:pt x="2722" y="256"/>
                </a:lnTo>
                <a:lnTo>
                  <a:pt x="2728" y="258"/>
                </a:lnTo>
                <a:lnTo>
                  <a:pt x="2735" y="262"/>
                </a:lnTo>
                <a:lnTo>
                  <a:pt x="2740" y="265"/>
                </a:lnTo>
                <a:lnTo>
                  <a:pt x="2744" y="268"/>
                </a:lnTo>
                <a:lnTo>
                  <a:pt x="2749" y="272"/>
                </a:lnTo>
                <a:lnTo>
                  <a:pt x="2753" y="276"/>
                </a:lnTo>
                <a:lnTo>
                  <a:pt x="2755" y="281"/>
                </a:lnTo>
                <a:lnTo>
                  <a:pt x="2758" y="285"/>
                </a:lnTo>
                <a:lnTo>
                  <a:pt x="2759" y="291"/>
                </a:lnTo>
                <a:lnTo>
                  <a:pt x="2762" y="295"/>
                </a:lnTo>
                <a:lnTo>
                  <a:pt x="2762" y="301"/>
                </a:lnTo>
                <a:lnTo>
                  <a:pt x="2763" y="307"/>
                </a:lnTo>
                <a:lnTo>
                  <a:pt x="2762" y="314"/>
                </a:lnTo>
                <a:lnTo>
                  <a:pt x="2761" y="320"/>
                </a:lnTo>
                <a:lnTo>
                  <a:pt x="2759" y="326"/>
                </a:lnTo>
                <a:lnTo>
                  <a:pt x="2757" y="334"/>
                </a:lnTo>
                <a:lnTo>
                  <a:pt x="2752" y="348"/>
                </a:lnTo>
                <a:lnTo>
                  <a:pt x="2744" y="361"/>
                </a:lnTo>
                <a:lnTo>
                  <a:pt x="2735" y="375"/>
                </a:lnTo>
                <a:lnTo>
                  <a:pt x="2724" y="387"/>
                </a:lnTo>
                <a:lnTo>
                  <a:pt x="2711" y="399"/>
                </a:lnTo>
                <a:lnTo>
                  <a:pt x="2697" y="410"/>
                </a:lnTo>
                <a:lnTo>
                  <a:pt x="2667" y="431"/>
                </a:lnTo>
                <a:lnTo>
                  <a:pt x="2637" y="455"/>
                </a:lnTo>
                <a:lnTo>
                  <a:pt x="2610" y="480"/>
                </a:lnTo>
                <a:lnTo>
                  <a:pt x="2586" y="505"/>
                </a:lnTo>
                <a:lnTo>
                  <a:pt x="2563" y="531"/>
                </a:lnTo>
                <a:lnTo>
                  <a:pt x="2541" y="558"/>
                </a:lnTo>
                <a:lnTo>
                  <a:pt x="2522" y="586"/>
                </a:lnTo>
                <a:lnTo>
                  <a:pt x="2505" y="613"/>
                </a:lnTo>
                <a:lnTo>
                  <a:pt x="2488" y="641"/>
                </a:lnTo>
                <a:lnTo>
                  <a:pt x="2475" y="668"/>
                </a:lnTo>
                <a:lnTo>
                  <a:pt x="2464" y="696"/>
                </a:lnTo>
                <a:lnTo>
                  <a:pt x="2454" y="723"/>
                </a:lnTo>
                <a:lnTo>
                  <a:pt x="2446" y="749"/>
                </a:lnTo>
                <a:lnTo>
                  <a:pt x="2441" y="775"/>
                </a:lnTo>
                <a:lnTo>
                  <a:pt x="2438" y="800"/>
                </a:lnTo>
                <a:lnTo>
                  <a:pt x="2437" y="823"/>
                </a:lnTo>
                <a:lnTo>
                  <a:pt x="2437" y="835"/>
                </a:lnTo>
                <a:lnTo>
                  <a:pt x="2438" y="846"/>
                </a:lnTo>
                <a:lnTo>
                  <a:pt x="2439" y="857"/>
                </a:lnTo>
                <a:lnTo>
                  <a:pt x="2441" y="868"/>
                </a:lnTo>
                <a:lnTo>
                  <a:pt x="2443" y="877"/>
                </a:lnTo>
                <a:lnTo>
                  <a:pt x="2446" y="887"/>
                </a:lnTo>
                <a:lnTo>
                  <a:pt x="2451" y="897"/>
                </a:lnTo>
                <a:lnTo>
                  <a:pt x="2455" y="905"/>
                </a:lnTo>
                <a:lnTo>
                  <a:pt x="2459" y="913"/>
                </a:lnTo>
                <a:lnTo>
                  <a:pt x="2465" y="920"/>
                </a:lnTo>
                <a:lnTo>
                  <a:pt x="2471" y="928"/>
                </a:lnTo>
                <a:lnTo>
                  <a:pt x="2478" y="935"/>
                </a:lnTo>
                <a:lnTo>
                  <a:pt x="2485" y="940"/>
                </a:lnTo>
                <a:lnTo>
                  <a:pt x="2493" y="945"/>
                </a:lnTo>
                <a:lnTo>
                  <a:pt x="2501" y="950"/>
                </a:lnTo>
                <a:lnTo>
                  <a:pt x="2511" y="954"/>
                </a:lnTo>
                <a:lnTo>
                  <a:pt x="2524" y="958"/>
                </a:lnTo>
                <a:lnTo>
                  <a:pt x="2536" y="962"/>
                </a:lnTo>
                <a:lnTo>
                  <a:pt x="2548" y="963"/>
                </a:lnTo>
                <a:lnTo>
                  <a:pt x="2560" y="964"/>
                </a:lnTo>
                <a:lnTo>
                  <a:pt x="2568" y="963"/>
                </a:lnTo>
                <a:lnTo>
                  <a:pt x="2577" y="962"/>
                </a:lnTo>
                <a:lnTo>
                  <a:pt x="2586" y="960"/>
                </a:lnTo>
                <a:lnTo>
                  <a:pt x="2593" y="958"/>
                </a:lnTo>
                <a:lnTo>
                  <a:pt x="2610" y="953"/>
                </a:lnTo>
                <a:lnTo>
                  <a:pt x="2627" y="944"/>
                </a:lnTo>
                <a:lnTo>
                  <a:pt x="2643" y="935"/>
                </a:lnTo>
                <a:lnTo>
                  <a:pt x="2658" y="923"/>
                </a:lnTo>
                <a:lnTo>
                  <a:pt x="2673" y="910"/>
                </a:lnTo>
                <a:lnTo>
                  <a:pt x="2688" y="895"/>
                </a:lnTo>
                <a:lnTo>
                  <a:pt x="2702" y="877"/>
                </a:lnTo>
                <a:lnTo>
                  <a:pt x="2716" y="859"/>
                </a:lnTo>
                <a:lnTo>
                  <a:pt x="2729" y="839"/>
                </a:lnTo>
                <a:lnTo>
                  <a:pt x="2742" y="819"/>
                </a:lnTo>
                <a:lnTo>
                  <a:pt x="2754" y="797"/>
                </a:lnTo>
                <a:lnTo>
                  <a:pt x="2765" y="775"/>
                </a:lnTo>
                <a:lnTo>
                  <a:pt x="2776" y="751"/>
                </a:lnTo>
                <a:lnTo>
                  <a:pt x="2786" y="727"/>
                </a:lnTo>
                <a:lnTo>
                  <a:pt x="2807" y="679"/>
                </a:lnTo>
                <a:lnTo>
                  <a:pt x="2829" y="633"/>
                </a:lnTo>
                <a:lnTo>
                  <a:pt x="2839" y="613"/>
                </a:lnTo>
                <a:lnTo>
                  <a:pt x="2850" y="593"/>
                </a:lnTo>
                <a:lnTo>
                  <a:pt x="2861" y="575"/>
                </a:lnTo>
                <a:lnTo>
                  <a:pt x="2873" y="558"/>
                </a:lnTo>
                <a:lnTo>
                  <a:pt x="2885" y="542"/>
                </a:lnTo>
                <a:lnTo>
                  <a:pt x="2897" y="528"/>
                </a:lnTo>
                <a:lnTo>
                  <a:pt x="2908" y="517"/>
                </a:lnTo>
                <a:lnTo>
                  <a:pt x="2920" y="507"/>
                </a:lnTo>
                <a:lnTo>
                  <a:pt x="2933" y="499"/>
                </a:lnTo>
                <a:lnTo>
                  <a:pt x="2946" y="493"/>
                </a:lnTo>
                <a:lnTo>
                  <a:pt x="2953" y="491"/>
                </a:lnTo>
                <a:lnTo>
                  <a:pt x="2959" y="490"/>
                </a:lnTo>
                <a:lnTo>
                  <a:pt x="2966" y="488"/>
                </a:lnTo>
                <a:lnTo>
                  <a:pt x="2972" y="488"/>
                </a:lnTo>
                <a:lnTo>
                  <a:pt x="2980" y="488"/>
                </a:lnTo>
                <a:lnTo>
                  <a:pt x="2986" y="490"/>
                </a:lnTo>
                <a:lnTo>
                  <a:pt x="2994" y="492"/>
                </a:lnTo>
                <a:lnTo>
                  <a:pt x="3001" y="494"/>
                </a:lnTo>
                <a:lnTo>
                  <a:pt x="3009" y="497"/>
                </a:lnTo>
                <a:lnTo>
                  <a:pt x="3016" y="501"/>
                </a:lnTo>
                <a:lnTo>
                  <a:pt x="3024" y="507"/>
                </a:lnTo>
                <a:lnTo>
                  <a:pt x="3032" y="512"/>
                </a:lnTo>
                <a:lnTo>
                  <a:pt x="3039" y="519"/>
                </a:lnTo>
                <a:lnTo>
                  <a:pt x="3047" y="526"/>
                </a:lnTo>
                <a:lnTo>
                  <a:pt x="3054" y="535"/>
                </a:lnTo>
                <a:lnTo>
                  <a:pt x="3063" y="544"/>
                </a:lnTo>
                <a:lnTo>
                  <a:pt x="3079" y="564"/>
                </a:lnTo>
                <a:lnTo>
                  <a:pt x="3095" y="589"/>
                </a:lnTo>
                <a:lnTo>
                  <a:pt x="3109" y="612"/>
                </a:lnTo>
                <a:lnTo>
                  <a:pt x="3122" y="636"/>
                </a:lnTo>
                <a:lnTo>
                  <a:pt x="3136" y="661"/>
                </a:lnTo>
                <a:lnTo>
                  <a:pt x="3148" y="687"/>
                </a:lnTo>
                <a:lnTo>
                  <a:pt x="3160" y="714"/>
                </a:lnTo>
                <a:lnTo>
                  <a:pt x="3172" y="742"/>
                </a:lnTo>
                <a:lnTo>
                  <a:pt x="3182" y="773"/>
                </a:lnTo>
                <a:lnTo>
                  <a:pt x="3191" y="803"/>
                </a:lnTo>
                <a:lnTo>
                  <a:pt x="3200" y="834"/>
                </a:lnTo>
                <a:lnTo>
                  <a:pt x="3208" y="868"/>
                </a:lnTo>
                <a:lnTo>
                  <a:pt x="3214" y="902"/>
                </a:lnTo>
                <a:lnTo>
                  <a:pt x="3221" y="937"/>
                </a:lnTo>
                <a:lnTo>
                  <a:pt x="3225" y="973"/>
                </a:lnTo>
                <a:lnTo>
                  <a:pt x="3228" y="1012"/>
                </a:lnTo>
                <a:lnTo>
                  <a:pt x="3230" y="1051"/>
                </a:lnTo>
                <a:lnTo>
                  <a:pt x="3230" y="1092"/>
                </a:lnTo>
                <a:lnTo>
                  <a:pt x="3230" y="1103"/>
                </a:lnTo>
                <a:lnTo>
                  <a:pt x="3230" y="1114"/>
                </a:lnTo>
                <a:close/>
                <a:moveTo>
                  <a:pt x="5434" y="1050"/>
                </a:moveTo>
                <a:lnTo>
                  <a:pt x="5423" y="1065"/>
                </a:lnTo>
                <a:lnTo>
                  <a:pt x="5412" y="1079"/>
                </a:lnTo>
                <a:lnTo>
                  <a:pt x="5401" y="1093"/>
                </a:lnTo>
                <a:lnTo>
                  <a:pt x="5389" y="1107"/>
                </a:lnTo>
                <a:lnTo>
                  <a:pt x="5364" y="1133"/>
                </a:lnTo>
                <a:lnTo>
                  <a:pt x="5340" y="1158"/>
                </a:lnTo>
                <a:lnTo>
                  <a:pt x="5313" y="1180"/>
                </a:lnTo>
                <a:lnTo>
                  <a:pt x="5284" y="1201"/>
                </a:lnTo>
                <a:lnTo>
                  <a:pt x="5256" y="1220"/>
                </a:lnTo>
                <a:lnTo>
                  <a:pt x="5226" y="1237"/>
                </a:lnTo>
                <a:lnTo>
                  <a:pt x="5196" y="1253"/>
                </a:lnTo>
                <a:lnTo>
                  <a:pt x="5166" y="1266"/>
                </a:lnTo>
                <a:lnTo>
                  <a:pt x="5134" y="1278"/>
                </a:lnTo>
                <a:lnTo>
                  <a:pt x="5102" y="1287"/>
                </a:lnTo>
                <a:lnTo>
                  <a:pt x="5071" y="1294"/>
                </a:lnTo>
                <a:lnTo>
                  <a:pt x="5038" y="1300"/>
                </a:lnTo>
                <a:lnTo>
                  <a:pt x="5006" y="1303"/>
                </a:lnTo>
                <a:lnTo>
                  <a:pt x="4973" y="1304"/>
                </a:lnTo>
                <a:lnTo>
                  <a:pt x="4958" y="1304"/>
                </a:lnTo>
                <a:lnTo>
                  <a:pt x="4943" y="1303"/>
                </a:lnTo>
                <a:lnTo>
                  <a:pt x="4927" y="1302"/>
                </a:lnTo>
                <a:lnTo>
                  <a:pt x="4912" y="1300"/>
                </a:lnTo>
                <a:lnTo>
                  <a:pt x="4897" y="1297"/>
                </a:lnTo>
                <a:lnTo>
                  <a:pt x="4882" y="1294"/>
                </a:lnTo>
                <a:lnTo>
                  <a:pt x="4867" y="1291"/>
                </a:lnTo>
                <a:lnTo>
                  <a:pt x="4851" y="1287"/>
                </a:lnTo>
                <a:lnTo>
                  <a:pt x="4837" y="1281"/>
                </a:lnTo>
                <a:lnTo>
                  <a:pt x="4822" y="1276"/>
                </a:lnTo>
                <a:lnTo>
                  <a:pt x="4808" y="1270"/>
                </a:lnTo>
                <a:lnTo>
                  <a:pt x="4793" y="1264"/>
                </a:lnTo>
                <a:lnTo>
                  <a:pt x="4779" y="1256"/>
                </a:lnTo>
                <a:lnTo>
                  <a:pt x="4765" y="1249"/>
                </a:lnTo>
                <a:lnTo>
                  <a:pt x="4751" y="1241"/>
                </a:lnTo>
                <a:lnTo>
                  <a:pt x="4738" y="1232"/>
                </a:lnTo>
                <a:lnTo>
                  <a:pt x="4716" y="1215"/>
                </a:lnTo>
                <a:lnTo>
                  <a:pt x="4696" y="1198"/>
                </a:lnTo>
                <a:lnTo>
                  <a:pt x="4678" y="1180"/>
                </a:lnTo>
                <a:lnTo>
                  <a:pt x="4660" y="1160"/>
                </a:lnTo>
                <a:lnTo>
                  <a:pt x="4645" y="1140"/>
                </a:lnTo>
                <a:lnTo>
                  <a:pt x="4630" y="1118"/>
                </a:lnTo>
                <a:lnTo>
                  <a:pt x="4617" y="1095"/>
                </a:lnTo>
                <a:lnTo>
                  <a:pt x="4606" y="1072"/>
                </a:lnTo>
                <a:lnTo>
                  <a:pt x="4595" y="1048"/>
                </a:lnTo>
                <a:lnTo>
                  <a:pt x="4587" y="1023"/>
                </a:lnTo>
                <a:lnTo>
                  <a:pt x="4579" y="998"/>
                </a:lnTo>
                <a:lnTo>
                  <a:pt x="4574" y="972"/>
                </a:lnTo>
                <a:lnTo>
                  <a:pt x="4568" y="945"/>
                </a:lnTo>
                <a:lnTo>
                  <a:pt x="4565" y="919"/>
                </a:lnTo>
                <a:lnTo>
                  <a:pt x="4563" y="892"/>
                </a:lnTo>
                <a:lnTo>
                  <a:pt x="4563" y="864"/>
                </a:lnTo>
                <a:lnTo>
                  <a:pt x="4563" y="842"/>
                </a:lnTo>
                <a:lnTo>
                  <a:pt x="4564" y="819"/>
                </a:lnTo>
                <a:lnTo>
                  <a:pt x="4566" y="796"/>
                </a:lnTo>
                <a:lnTo>
                  <a:pt x="4570" y="774"/>
                </a:lnTo>
                <a:lnTo>
                  <a:pt x="4574" y="751"/>
                </a:lnTo>
                <a:lnTo>
                  <a:pt x="4579" y="728"/>
                </a:lnTo>
                <a:lnTo>
                  <a:pt x="4585" y="706"/>
                </a:lnTo>
                <a:lnTo>
                  <a:pt x="4591" y="683"/>
                </a:lnTo>
                <a:lnTo>
                  <a:pt x="4599" y="660"/>
                </a:lnTo>
                <a:lnTo>
                  <a:pt x="4607" y="638"/>
                </a:lnTo>
                <a:lnTo>
                  <a:pt x="4617" y="616"/>
                </a:lnTo>
                <a:lnTo>
                  <a:pt x="4627" y="594"/>
                </a:lnTo>
                <a:lnTo>
                  <a:pt x="4639" y="573"/>
                </a:lnTo>
                <a:lnTo>
                  <a:pt x="4649" y="551"/>
                </a:lnTo>
                <a:lnTo>
                  <a:pt x="4662" y="531"/>
                </a:lnTo>
                <a:lnTo>
                  <a:pt x="4676" y="510"/>
                </a:lnTo>
                <a:lnTo>
                  <a:pt x="4686" y="496"/>
                </a:lnTo>
                <a:lnTo>
                  <a:pt x="4698" y="482"/>
                </a:lnTo>
                <a:lnTo>
                  <a:pt x="4709" y="468"/>
                </a:lnTo>
                <a:lnTo>
                  <a:pt x="4721" y="454"/>
                </a:lnTo>
                <a:lnTo>
                  <a:pt x="4733" y="441"/>
                </a:lnTo>
                <a:lnTo>
                  <a:pt x="4746" y="429"/>
                </a:lnTo>
                <a:lnTo>
                  <a:pt x="4759" y="416"/>
                </a:lnTo>
                <a:lnTo>
                  <a:pt x="4771" y="404"/>
                </a:lnTo>
                <a:lnTo>
                  <a:pt x="4798" y="383"/>
                </a:lnTo>
                <a:lnTo>
                  <a:pt x="4828" y="362"/>
                </a:lnTo>
                <a:lnTo>
                  <a:pt x="4857" y="344"/>
                </a:lnTo>
                <a:lnTo>
                  <a:pt x="4887" y="326"/>
                </a:lnTo>
                <a:lnTo>
                  <a:pt x="4918" y="311"/>
                </a:lnTo>
                <a:lnTo>
                  <a:pt x="4950" y="298"/>
                </a:lnTo>
                <a:lnTo>
                  <a:pt x="4982" y="287"/>
                </a:lnTo>
                <a:lnTo>
                  <a:pt x="5014" y="278"/>
                </a:lnTo>
                <a:lnTo>
                  <a:pt x="5048" y="270"/>
                </a:lnTo>
                <a:lnTo>
                  <a:pt x="5080" y="265"/>
                </a:lnTo>
                <a:lnTo>
                  <a:pt x="5114" y="262"/>
                </a:lnTo>
                <a:lnTo>
                  <a:pt x="5146" y="261"/>
                </a:lnTo>
                <a:lnTo>
                  <a:pt x="5180" y="262"/>
                </a:lnTo>
                <a:lnTo>
                  <a:pt x="5213" y="265"/>
                </a:lnTo>
                <a:lnTo>
                  <a:pt x="5229" y="267"/>
                </a:lnTo>
                <a:lnTo>
                  <a:pt x="5246" y="270"/>
                </a:lnTo>
                <a:lnTo>
                  <a:pt x="5261" y="274"/>
                </a:lnTo>
                <a:lnTo>
                  <a:pt x="5277" y="278"/>
                </a:lnTo>
                <a:lnTo>
                  <a:pt x="5292" y="283"/>
                </a:lnTo>
                <a:lnTo>
                  <a:pt x="5307" y="288"/>
                </a:lnTo>
                <a:lnTo>
                  <a:pt x="5322" y="294"/>
                </a:lnTo>
                <a:lnTo>
                  <a:pt x="5337" y="301"/>
                </a:lnTo>
                <a:lnTo>
                  <a:pt x="5353" y="307"/>
                </a:lnTo>
                <a:lnTo>
                  <a:pt x="5367" y="316"/>
                </a:lnTo>
                <a:lnTo>
                  <a:pt x="5381" y="323"/>
                </a:lnTo>
                <a:lnTo>
                  <a:pt x="5394" y="333"/>
                </a:lnTo>
                <a:lnTo>
                  <a:pt x="5414" y="348"/>
                </a:lnTo>
                <a:lnTo>
                  <a:pt x="5432" y="364"/>
                </a:lnTo>
                <a:lnTo>
                  <a:pt x="5451" y="382"/>
                </a:lnTo>
                <a:lnTo>
                  <a:pt x="5466" y="400"/>
                </a:lnTo>
                <a:lnTo>
                  <a:pt x="5481" y="419"/>
                </a:lnTo>
                <a:lnTo>
                  <a:pt x="5494" y="439"/>
                </a:lnTo>
                <a:lnTo>
                  <a:pt x="5506" y="460"/>
                </a:lnTo>
                <a:lnTo>
                  <a:pt x="5517" y="481"/>
                </a:lnTo>
                <a:lnTo>
                  <a:pt x="5526" y="504"/>
                </a:lnTo>
                <a:lnTo>
                  <a:pt x="5534" y="526"/>
                </a:lnTo>
                <a:lnTo>
                  <a:pt x="5540" y="550"/>
                </a:lnTo>
                <a:lnTo>
                  <a:pt x="5546" y="574"/>
                </a:lnTo>
                <a:lnTo>
                  <a:pt x="5550" y="599"/>
                </a:lnTo>
                <a:lnTo>
                  <a:pt x="5553" y="623"/>
                </a:lnTo>
                <a:lnTo>
                  <a:pt x="5556" y="648"/>
                </a:lnTo>
                <a:lnTo>
                  <a:pt x="5556" y="674"/>
                </a:lnTo>
                <a:lnTo>
                  <a:pt x="5556" y="698"/>
                </a:lnTo>
                <a:lnTo>
                  <a:pt x="5553" y="722"/>
                </a:lnTo>
                <a:lnTo>
                  <a:pt x="5551" y="747"/>
                </a:lnTo>
                <a:lnTo>
                  <a:pt x="5548" y="770"/>
                </a:lnTo>
                <a:lnTo>
                  <a:pt x="5544" y="794"/>
                </a:lnTo>
                <a:lnTo>
                  <a:pt x="5538" y="819"/>
                </a:lnTo>
                <a:lnTo>
                  <a:pt x="5532" y="843"/>
                </a:lnTo>
                <a:lnTo>
                  <a:pt x="5525" y="866"/>
                </a:lnTo>
                <a:lnTo>
                  <a:pt x="5517" y="890"/>
                </a:lnTo>
                <a:lnTo>
                  <a:pt x="5508" y="914"/>
                </a:lnTo>
                <a:lnTo>
                  <a:pt x="5497" y="938"/>
                </a:lnTo>
                <a:lnTo>
                  <a:pt x="5486" y="960"/>
                </a:lnTo>
                <a:lnTo>
                  <a:pt x="5475" y="983"/>
                </a:lnTo>
                <a:lnTo>
                  <a:pt x="5462" y="1006"/>
                </a:lnTo>
                <a:lnTo>
                  <a:pt x="5448" y="1028"/>
                </a:lnTo>
                <a:lnTo>
                  <a:pt x="5434" y="1050"/>
                </a:lnTo>
                <a:close/>
                <a:moveTo>
                  <a:pt x="5169" y="455"/>
                </a:moveTo>
                <a:lnTo>
                  <a:pt x="5160" y="453"/>
                </a:lnTo>
                <a:lnTo>
                  <a:pt x="5151" y="451"/>
                </a:lnTo>
                <a:lnTo>
                  <a:pt x="5142" y="450"/>
                </a:lnTo>
                <a:lnTo>
                  <a:pt x="5133" y="449"/>
                </a:lnTo>
                <a:lnTo>
                  <a:pt x="5120" y="450"/>
                </a:lnTo>
                <a:lnTo>
                  <a:pt x="5107" y="452"/>
                </a:lnTo>
                <a:lnTo>
                  <a:pt x="5094" y="456"/>
                </a:lnTo>
                <a:lnTo>
                  <a:pt x="5081" y="460"/>
                </a:lnTo>
                <a:lnTo>
                  <a:pt x="5068" y="467"/>
                </a:lnTo>
                <a:lnTo>
                  <a:pt x="5057" y="474"/>
                </a:lnTo>
                <a:lnTo>
                  <a:pt x="5044" y="484"/>
                </a:lnTo>
                <a:lnTo>
                  <a:pt x="5032" y="494"/>
                </a:lnTo>
                <a:lnTo>
                  <a:pt x="5020" y="505"/>
                </a:lnTo>
                <a:lnTo>
                  <a:pt x="5008" y="518"/>
                </a:lnTo>
                <a:lnTo>
                  <a:pt x="4997" y="531"/>
                </a:lnTo>
                <a:lnTo>
                  <a:pt x="4987" y="545"/>
                </a:lnTo>
                <a:lnTo>
                  <a:pt x="4978" y="560"/>
                </a:lnTo>
                <a:lnTo>
                  <a:pt x="4969" y="576"/>
                </a:lnTo>
                <a:lnTo>
                  <a:pt x="4962" y="593"/>
                </a:lnTo>
                <a:lnTo>
                  <a:pt x="4954" y="611"/>
                </a:lnTo>
                <a:lnTo>
                  <a:pt x="4949" y="625"/>
                </a:lnTo>
                <a:lnTo>
                  <a:pt x="4944" y="639"/>
                </a:lnTo>
                <a:lnTo>
                  <a:pt x="4941" y="653"/>
                </a:lnTo>
                <a:lnTo>
                  <a:pt x="4938" y="666"/>
                </a:lnTo>
                <a:lnTo>
                  <a:pt x="4935" y="680"/>
                </a:lnTo>
                <a:lnTo>
                  <a:pt x="4933" y="693"/>
                </a:lnTo>
                <a:lnTo>
                  <a:pt x="4932" y="706"/>
                </a:lnTo>
                <a:lnTo>
                  <a:pt x="4932" y="719"/>
                </a:lnTo>
                <a:lnTo>
                  <a:pt x="4932" y="731"/>
                </a:lnTo>
                <a:lnTo>
                  <a:pt x="4933" y="744"/>
                </a:lnTo>
                <a:lnTo>
                  <a:pt x="4935" y="757"/>
                </a:lnTo>
                <a:lnTo>
                  <a:pt x="4938" y="769"/>
                </a:lnTo>
                <a:lnTo>
                  <a:pt x="4940" y="781"/>
                </a:lnTo>
                <a:lnTo>
                  <a:pt x="4944" y="792"/>
                </a:lnTo>
                <a:lnTo>
                  <a:pt x="4948" y="803"/>
                </a:lnTo>
                <a:lnTo>
                  <a:pt x="4953" y="812"/>
                </a:lnTo>
                <a:lnTo>
                  <a:pt x="4958" y="822"/>
                </a:lnTo>
                <a:lnTo>
                  <a:pt x="4964" y="832"/>
                </a:lnTo>
                <a:lnTo>
                  <a:pt x="4970" y="839"/>
                </a:lnTo>
                <a:lnTo>
                  <a:pt x="4978" y="847"/>
                </a:lnTo>
                <a:lnTo>
                  <a:pt x="4985" y="854"/>
                </a:lnTo>
                <a:lnTo>
                  <a:pt x="4993" y="860"/>
                </a:lnTo>
                <a:lnTo>
                  <a:pt x="5002" y="864"/>
                </a:lnTo>
                <a:lnTo>
                  <a:pt x="5011" y="869"/>
                </a:lnTo>
                <a:lnTo>
                  <a:pt x="5021" y="872"/>
                </a:lnTo>
                <a:lnTo>
                  <a:pt x="5030" y="874"/>
                </a:lnTo>
                <a:lnTo>
                  <a:pt x="5038" y="875"/>
                </a:lnTo>
                <a:lnTo>
                  <a:pt x="5048" y="875"/>
                </a:lnTo>
                <a:lnTo>
                  <a:pt x="5061" y="874"/>
                </a:lnTo>
                <a:lnTo>
                  <a:pt x="5074" y="872"/>
                </a:lnTo>
                <a:lnTo>
                  <a:pt x="5087" y="869"/>
                </a:lnTo>
                <a:lnTo>
                  <a:pt x="5100" y="863"/>
                </a:lnTo>
                <a:lnTo>
                  <a:pt x="5113" y="857"/>
                </a:lnTo>
                <a:lnTo>
                  <a:pt x="5125" y="849"/>
                </a:lnTo>
                <a:lnTo>
                  <a:pt x="5138" y="841"/>
                </a:lnTo>
                <a:lnTo>
                  <a:pt x="5149" y="831"/>
                </a:lnTo>
                <a:lnTo>
                  <a:pt x="5161" y="819"/>
                </a:lnTo>
                <a:lnTo>
                  <a:pt x="5172" y="807"/>
                </a:lnTo>
                <a:lnTo>
                  <a:pt x="5183" y="794"/>
                </a:lnTo>
                <a:lnTo>
                  <a:pt x="5194" y="779"/>
                </a:lnTo>
                <a:lnTo>
                  <a:pt x="5203" y="764"/>
                </a:lnTo>
                <a:lnTo>
                  <a:pt x="5212" y="748"/>
                </a:lnTo>
                <a:lnTo>
                  <a:pt x="5221" y="731"/>
                </a:lnTo>
                <a:lnTo>
                  <a:pt x="5228" y="714"/>
                </a:lnTo>
                <a:lnTo>
                  <a:pt x="5233" y="700"/>
                </a:lnTo>
                <a:lnTo>
                  <a:pt x="5237" y="686"/>
                </a:lnTo>
                <a:lnTo>
                  <a:pt x="5241" y="672"/>
                </a:lnTo>
                <a:lnTo>
                  <a:pt x="5245" y="658"/>
                </a:lnTo>
                <a:lnTo>
                  <a:pt x="5247" y="645"/>
                </a:lnTo>
                <a:lnTo>
                  <a:pt x="5248" y="632"/>
                </a:lnTo>
                <a:lnTo>
                  <a:pt x="5249" y="619"/>
                </a:lnTo>
                <a:lnTo>
                  <a:pt x="5250" y="607"/>
                </a:lnTo>
                <a:lnTo>
                  <a:pt x="5249" y="593"/>
                </a:lnTo>
                <a:lnTo>
                  <a:pt x="5248" y="580"/>
                </a:lnTo>
                <a:lnTo>
                  <a:pt x="5247" y="567"/>
                </a:lnTo>
                <a:lnTo>
                  <a:pt x="5245" y="555"/>
                </a:lnTo>
                <a:lnTo>
                  <a:pt x="5241" y="544"/>
                </a:lnTo>
                <a:lnTo>
                  <a:pt x="5238" y="532"/>
                </a:lnTo>
                <a:lnTo>
                  <a:pt x="5234" y="521"/>
                </a:lnTo>
                <a:lnTo>
                  <a:pt x="5228" y="511"/>
                </a:lnTo>
                <a:lnTo>
                  <a:pt x="5223" y="501"/>
                </a:lnTo>
                <a:lnTo>
                  <a:pt x="5218" y="493"/>
                </a:lnTo>
                <a:lnTo>
                  <a:pt x="5211" y="484"/>
                </a:lnTo>
                <a:lnTo>
                  <a:pt x="5203" y="477"/>
                </a:lnTo>
                <a:lnTo>
                  <a:pt x="5196" y="470"/>
                </a:lnTo>
                <a:lnTo>
                  <a:pt x="5187" y="465"/>
                </a:lnTo>
                <a:lnTo>
                  <a:pt x="5179" y="459"/>
                </a:lnTo>
                <a:lnTo>
                  <a:pt x="5169" y="455"/>
                </a:lnTo>
                <a:close/>
                <a:moveTo>
                  <a:pt x="7446" y="563"/>
                </a:moveTo>
                <a:lnTo>
                  <a:pt x="7434" y="611"/>
                </a:lnTo>
                <a:lnTo>
                  <a:pt x="7420" y="659"/>
                </a:lnTo>
                <a:lnTo>
                  <a:pt x="7403" y="708"/>
                </a:lnTo>
                <a:lnTo>
                  <a:pt x="7386" y="756"/>
                </a:lnTo>
                <a:lnTo>
                  <a:pt x="7368" y="804"/>
                </a:lnTo>
                <a:lnTo>
                  <a:pt x="7348" y="851"/>
                </a:lnTo>
                <a:lnTo>
                  <a:pt x="7327" y="898"/>
                </a:lnTo>
                <a:lnTo>
                  <a:pt x="7305" y="943"/>
                </a:lnTo>
                <a:lnTo>
                  <a:pt x="7282" y="986"/>
                </a:lnTo>
                <a:lnTo>
                  <a:pt x="7259" y="1030"/>
                </a:lnTo>
                <a:lnTo>
                  <a:pt x="7234" y="1071"/>
                </a:lnTo>
                <a:lnTo>
                  <a:pt x="7209" y="1109"/>
                </a:lnTo>
                <a:lnTo>
                  <a:pt x="7184" y="1146"/>
                </a:lnTo>
                <a:lnTo>
                  <a:pt x="7158" y="1180"/>
                </a:lnTo>
                <a:lnTo>
                  <a:pt x="7132" y="1212"/>
                </a:lnTo>
                <a:lnTo>
                  <a:pt x="7106" y="1241"/>
                </a:lnTo>
                <a:lnTo>
                  <a:pt x="7093" y="1254"/>
                </a:lnTo>
                <a:lnTo>
                  <a:pt x="7079" y="1267"/>
                </a:lnTo>
                <a:lnTo>
                  <a:pt x="7066" y="1278"/>
                </a:lnTo>
                <a:lnTo>
                  <a:pt x="7052" y="1289"/>
                </a:lnTo>
                <a:lnTo>
                  <a:pt x="7038" y="1298"/>
                </a:lnTo>
                <a:lnTo>
                  <a:pt x="7025" y="1307"/>
                </a:lnTo>
                <a:lnTo>
                  <a:pt x="7011" y="1316"/>
                </a:lnTo>
                <a:lnTo>
                  <a:pt x="6997" y="1322"/>
                </a:lnTo>
                <a:lnTo>
                  <a:pt x="6983" y="1329"/>
                </a:lnTo>
                <a:lnTo>
                  <a:pt x="6969" y="1334"/>
                </a:lnTo>
                <a:lnTo>
                  <a:pt x="6955" y="1338"/>
                </a:lnTo>
                <a:lnTo>
                  <a:pt x="6942" y="1342"/>
                </a:lnTo>
                <a:lnTo>
                  <a:pt x="6928" y="1345"/>
                </a:lnTo>
                <a:lnTo>
                  <a:pt x="6914" y="1346"/>
                </a:lnTo>
                <a:lnTo>
                  <a:pt x="6900" y="1347"/>
                </a:lnTo>
                <a:lnTo>
                  <a:pt x="6886" y="1348"/>
                </a:lnTo>
                <a:lnTo>
                  <a:pt x="6867" y="1347"/>
                </a:lnTo>
                <a:lnTo>
                  <a:pt x="6846" y="1345"/>
                </a:lnTo>
                <a:lnTo>
                  <a:pt x="6827" y="1341"/>
                </a:lnTo>
                <a:lnTo>
                  <a:pt x="6807" y="1335"/>
                </a:lnTo>
                <a:lnTo>
                  <a:pt x="6787" y="1329"/>
                </a:lnTo>
                <a:lnTo>
                  <a:pt x="6767" y="1321"/>
                </a:lnTo>
                <a:lnTo>
                  <a:pt x="6748" y="1311"/>
                </a:lnTo>
                <a:lnTo>
                  <a:pt x="6728" y="1301"/>
                </a:lnTo>
                <a:lnTo>
                  <a:pt x="6709" y="1289"/>
                </a:lnTo>
                <a:lnTo>
                  <a:pt x="6690" y="1275"/>
                </a:lnTo>
                <a:lnTo>
                  <a:pt x="6670" y="1261"/>
                </a:lnTo>
                <a:lnTo>
                  <a:pt x="6652" y="1244"/>
                </a:lnTo>
                <a:lnTo>
                  <a:pt x="6632" y="1228"/>
                </a:lnTo>
                <a:lnTo>
                  <a:pt x="6614" y="1210"/>
                </a:lnTo>
                <a:lnTo>
                  <a:pt x="6596" y="1190"/>
                </a:lnTo>
                <a:lnTo>
                  <a:pt x="6577" y="1171"/>
                </a:lnTo>
                <a:lnTo>
                  <a:pt x="6557" y="1148"/>
                </a:lnTo>
                <a:lnTo>
                  <a:pt x="6537" y="1129"/>
                </a:lnTo>
                <a:lnTo>
                  <a:pt x="6528" y="1121"/>
                </a:lnTo>
                <a:lnTo>
                  <a:pt x="6518" y="1114"/>
                </a:lnTo>
                <a:lnTo>
                  <a:pt x="6508" y="1107"/>
                </a:lnTo>
                <a:lnTo>
                  <a:pt x="6499" y="1102"/>
                </a:lnTo>
                <a:lnTo>
                  <a:pt x="6491" y="1097"/>
                </a:lnTo>
                <a:lnTo>
                  <a:pt x="6482" y="1092"/>
                </a:lnTo>
                <a:lnTo>
                  <a:pt x="6474" y="1089"/>
                </a:lnTo>
                <a:lnTo>
                  <a:pt x="6465" y="1086"/>
                </a:lnTo>
                <a:lnTo>
                  <a:pt x="6457" y="1084"/>
                </a:lnTo>
                <a:lnTo>
                  <a:pt x="6449" y="1082"/>
                </a:lnTo>
                <a:lnTo>
                  <a:pt x="6441" y="1081"/>
                </a:lnTo>
                <a:lnTo>
                  <a:pt x="6433" y="1081"/>
                </a:lnTo>
                <a:lnTo>
                  <a:pt x="6420" y="1082"/>
                </a:lnTo>
                <a:lnTo>
                  <a:pt x="6408" y="1085"/>
                </a:lnTo>
                <a:lnTo>
                  <a:pt x="6396" y="1089"/>
                </a:lnTo>
                <a:lnTo>
                  <a:pt x="6384" y="1094"/>
                </a:lnTo>
                <a:lnTo>
                  <a:pt x="6373" y="1101"/>
                </a:lnTo>
                <a:lnTo>
                  <a:pt x="6361" y="1108"/>
                </a:lnTo>
                <a:lnTo>
                  <a:pt x="6352" y="1117"/>
                </a:lnTo>
                <a:lnTo>
                  <a:pt x="6341" y="1127"/>
                </a:lnTo>
                <a:lnTo>
                  <a:pt x="6331" y="1138"/>
                </a:lnTo>
                <a:lnTo>
                  <a:pt x="6320" y="1149"/>
                </a:lnTo>
                <a:lnTo>
                  <a:pt x="6310" y="1161"/>
                </a:lnTo>
                <a:lnTo>
                  <a:pt x="6302" y="1173"/>
                </a:lnTo>
                <a:lnTo>
                  <a:pt x="6282" y="1199"/>
                </a:lnTo>
                <a:lnTo>
                  <a:pt x="6265" y="1225"/>
                </a:lnTo>
                <a:lnTo>
                  <a:pt x="6258" y="1236"/>
                </a:lnTo>
                <a:lnTo>
                  <a:pt x="6251" y="1246"/>
                </a:lnTo>
                <a:lnTo>
                  <a:pt x="6242" y="1254"/>
                </a:lnTo>
                <a:lnTo>
                  <a:pt x="6235" y="1264"/>
                </a:lnTo>
                <a:lnTo>
                  <a:pt x="6226" y="1273"/>
                </a:lnTo>
                <a:lnTo>
                  <a:pt x="6217" y="1280"/>
                </a:lnTo>
                <a:lnTo>
                  <a:pt x="6208" y="1288"/>
                </a:lnTo>
                <a:lnTo>
                  <a:pt x="6197" y="1294"/>
                </a:lnTo>
                <a:lnTo>
                  <a:pt x="6186" y="1301"/>
                </a:lnTo>
                <a:lnTo>
                  <a:pt x="6175" y="1306"/>
                </a:lnTo>
                <a:lnTo>
                  <a:pt x="6165" y="1310"/>
                </a:lnTo>
                <a:lnTo>
                  <a:pt x="6153" y="1315"/>
                </a:lnTo>
                <a:lnTo>
                  <a:pt x="6140" y="1318"/>
                </a:lnTo>
                <a:lnTo>
                  <a:pt x="6128" y="1320"/>
                </a:lnTo>
                <a:lnTo>
                  <a:pt x="6114" y="1321"/>
                </a:lnTo>
                <a:lnTo>
                  <a:pt x="6101" y="1322"/>
                </a:lnTo>
                <a:lnTo>
                  <a:pt x="6083" y="1321"/>
                </a:lnTo>
                <a:lnTo>
                  <a:pt x="6063" y="1318"/>
                </a:lnTo>
                <a:lnTo>
                  <a:pt x="6043" y="1314"/>
                </a:lnTo>
                <a:lnTo>
                  <a:pt x="6022" y="1307"/>
                </a:lnTo>
                <a:lnTo>
                  <a:pt x="6002" y="1300"/>
                </a:lnTo>
                <a:lnTo>
                  <a:pt x="5979" y="1289"/>
                </a:lnTo>
                <a:lnTo>
                  <a:pt x="5957" y="1276"/>
                </a:lnTo>
                <a:lnTo>
                  <a:pt x="5935" y="1261"/>
                </a:lnTo>
                <a:lnTo>
                  <a:pt x="5918" y="1249"/>
                </a:lnTo>
                <a:lnTo>
                  <a:pt x="5902" y="1236"/>
                </a:lnTo>
                <a:lnTo>
                  <a:pt x="5887" y="1222"/>
                </a:lnTo>
                <a:lnTo>
                  <a:pt x="5873" y="1207"/>
                </a:lnTo>
                <a:lnTo>
                  <a:pt x="5859" y="1190"/>
                </a:lnTo>
                <a:lnTo>
                  <a:pt x="5845" y="1173"/>
                </a:lnTo>
                <a:lnTo>
                  <a:pt x="5832" y="1155"/>
                </a:lnTo>
                <a:lnTo>
                  <a:pt x="5819" y="1136"/>
                </a:lnTo>
                <a:lnTo>
                  <a:pt x="5806" y="1116"/>
                </a:lnTo>
                <a:lnTo>
                  <a:pt x="5794" y="1095"/>
                </a:lnTo>
                <a:lnTo>
                  <a:pt x="5782" y="1075"/>
                </a:lnTo>
                <a:lnTo>
                  <a:pt x="5772" y="1052"/>
                </a:lnTo>
                <a:lnTo>
                  <a:pt x="5762" y="1030"/>
                </a:lnTo>
                <a:lnTo>
                  <a:pt x="5751" y="1007"/>
                </a:lnTo>
                <a:lnTo>
                  <a:pt x="5741" y="983"/>
                </a:lnTo>
                <a:lnTo>
                  <a:pt x="5733" y="958"/>
                </a:lnTo>
                <a:lnTo>
                  <a:pt x="5724" y="935"/>
                </a:lnTo>
                <a:lnTo>
                  <a:pt x="5716" y="910"/>
                </a:lnTo>
                <a:lnTo>
                  <a:pt x="5709" y="884"/>
                </a:lnTo>
                <a:lnTo>
                  <a:pt x="5701" y="859"/>
                </a:lnTo>
                <a:lnTo>
                  <a:pt x="5695" y="833"/>
                </a:lnTo>
                <a:lnTo>
                  <a:pt x="5689" y="807"/>
                </a:lnTo>
                <a:lnTo>
                  <a:pt x="5684" y="781"/>
                </a:lnTo>
                <a:lnTo>
                  <a:pt x="5680" y="755"/>
                </a:lnTo>
                <a:lnTo>
                  <a:pt x="5675" y="729"/>
                </a:lnTo>
                <a:lnTo>
                  <a:pt x="5671" y="703"/>
                </a:lnTo>
                <a:lnTo>
                  <a:pt x="5668" y="679"/>
                </a:lnTo>
                <a:lnTo>
                  <a:pt x="5666" y="653"/>
                </a:lnTo>
                <a:lnTo>
                  <a:pt x="5664" y="628"/>
                </a:lnTo>
                <a:lnTo>
                  <a:pt x="5662" y="603"/>
                </a:lnTo>
                <a:lnTo>
                  <a:pt x="5661" y="578"/>
                </a:lnTo>
                <a:lnTo>
                  <a:pt x="5661" y="553"/>
                </a:lnTo>
                <a:lnTo>
                  <a:pt x="5661" y="539"/>
                </a:lnTo>
                <a:lnTo>
                  <a:pt x="5661" y="524"/>
                </a:lnTo>
                <a:lnTo>
                  <a:pt x="5661" y="509"/>
                </a:lnTo>
                <a:lnTo>
                  <a:pt x="5662" y="495"/>
                </a:lnTo>
                <a:lnTo>
                  <a:pt x="5665" y="478"/>
                </a:lnTo>
                <a:lnTo>
                  <a:pt x="5668" y="460"/>
                </a:lnTo>
                <a:lnTo>
                  <a:pt x="5672" y="445"/>
                </a:lnTo>
                <a:lnTo>
                  <a:pt x="5677" y="431"/>
                </a:lnTo>
                <a:lnTo>
                  <a:pt x="5683" y="418"/>
                </a:lnTo>
                <a:lnTo>
                  <a:pt x="5689" y="406"/>
                </a:lnTo>
                <a:lnTo>
                  <a:pt x="5697" y="396"/>
                </a:lnTo>
                <a:lnTo>
                  <a:pt x="5706" y="387"/>
                </a:lnTo>
                <a:lnTo>
                  <a:pt x="5714" y="378"/>
                </a:lnTo>
                <a:lnTo>
                  <a:pt x="5724" y="371"/>
                </a:lnTo>
                <a:lnTo>
                  <a:pt x="5734" y="364"/>
                </a:lnTo>
                <a:lnTo>
                  <a:pt x="5745" y="359"/>
                </a:lnTo>
                <a:lnTo>
                  <a:pt x="5754" y="356"/>
                </a:lnTo>
                <a:lnTo>
                  <a:pt x="5765" y="352"/>
                </a:lnTo>
                <a:lnTo>
                  <a:pt x="5777" y="351"/>
                </a:lnTo>
                <a:lnTo>
                  <a:pt x="5788" y="350"/>
                </a:lnTo>
                <a:lnTo>
                  <a:pt x="5796" y="350"/>
                </a:lnTo>
                <a:lnTo>
                  <a:pt x="5806" y="351"/>
                </a:lnTo>
                <a:lnTo>
                  <a:pt x="5815" y="353"/>
                </a:lnTo>
                <a:lnTo>
                  <a:pt x="5823" y="356"/>
                </a:lnTo>
                <a:lnTo>
                  <a:pt x="5832" y="360"/>
                </a:lnTo>
                <a:lnTo>
                  <a:pt x="5841" y="363"/>
                </a:lnTo>
                <a:lnTo>
                  <a:pt x="5849" y="369"/>
                </a:lnTo>
                <a:lnTo>
                  <a:pt x="5857" y="374"/>
                </a:lnTo>
                <a:lnTo>
                  <a:pt x="5866" y="380"/>
                </a:lnTo>
                <a:lnTo>
                  <a:pt x="5872" y="387"/>
                </a:lnTo>
                <a:lnTo>
                  <a:pt x="5880" y="396"/>
                </a:lnTo>
                <a:lnTo>
                  <a:pt x="5886" y="404"/>
                </a:lnTo>
                <a:lnTo>
                  <a:pt x="5891" y="414"/>
                </a:lnTo>
                <a:lnTo>
                  <a:pt x="5897" y="424"/>
                </a:lnTo>
                <a:lnTo>
                  <a:pt x="5902" y="434"/>
                </a:lnTo>
                <a:lnTo>
                  <a:pt x="5905" y="446"/>
                </a:lnTo>
                <a:lnTo>
                  <a:pt x="5917" y="481"/>
                </a:lnTo>
                <a:lnTo>
                  <a:pt x="5929" y="517"/>
                </a:lnTo>
                <a:lnTo>
                  <a:pt x="5943" y="553"/>
                </a:lnTo>
                <a:lnTo>
                  <a:pt x="5958" y="592"/>
                </a:lnTo>
                <a:lnTo>
                  <a:pt x="5977" y="631"/>
                </a:lnTo>
                <a:lnTo>
                  <a:pt x="5997" y="672"/>
                </a:lnTo>
                <a:lnTo>
                  <a:pt x="6021" y="715"/>
                </a:lnTo>
                <a:lnTo>
                  <a:pt x="6048" y="760"/>
                </a:lnTo>
                <a:lnTo>
                  <a:pt x="6060" y="776"/>
                </a:lnTo>
                <a:lnTo>
                  <a:pt x="6072" y="791"/>
                </a:lnTo>
                <a:lnTo>
                  <a:pt x="6084" y="804"/>
                </a:lnTo>
                <a:lnTo>
                  <a:pt x="6097" y="814"/>
                </a:lnTo>
                <a:lnTo>
                  <a:pt x="6104" y="819"/>
                </a:lnTo>
                <a:lnTo>
                  <a:pt x="6111" y="822"/>
                </a:lnTo>
                <a:lnTo>
                  <a:pt x="6117" y="825"/>
                </a:lnTo>
                <a:lnTo>
                  <a:pt x="6125" y="829"/>
                </a:lnTo>
                <a:lnTo>
                  <a:pt x="6131" y="831"/>
                </a:lnTo>
                <a:lnTo>
                  <a:pt x="6139" y="833"/>
                </a:lnTo>
                <a:lnTo>
                  <a:pt x="6145" y="833"/>
                </a:lnTo>
                <a:lnTo>
                  <a:pt x="6153" y="834"/>
                </a:lnTo>
                <a:lnTo>
                  <a:pt x="6164" y="833"/>
                </a:lnTo>
                <a:lnTo>
                  <a:pt x="6173" y="831"/>
                </a:lnTo>
                <a:lnTo>
                  <a:pt x="6184" y="828"/>
                </a:lnTo>
                <a:lnTo>
                  <a:pt x="6195" y="822"/>
                </a:lnTo>
                <a:lnTo>
                  <a:pt x="6205" y="815"/>
                </a:lnTo>
                <a:lnTo>
                  <a:pt x="6215" y="806"/>
                </a:lnTo>
                <a:lnTo>
                  <a:pt x="6225" y="796"/>
                </a:lnTo>
                <a:lnTo>
                  <a:pt x="6236" y="784"/>
                </a:lnTo>
                <a:lnTo>
                  <a:pt x="6247" y="770"/>
                </a:lnTo>
                <a:lnTo>
                  <a:pt x="6256" y="755"/>
                </a:lnTo>
                <a:lnTo>
                  <a:pt x="6267" y="738"/>
                </a:lnTo>
                <a:lnTo>
                  <a:pt x="6277" y="719"/>
                </a:lnTo>
                <a:lnTo>
                  <a:pt x="6287" y="697"/>
                </a:lnTo>
                <a:lnTo>
                  <a:pt x="6298" y="674"/>
                </a:lnTo>
                <a:lnTo>
                  <a:pt x="6307" y="648"/>
                </a:lnTo>
                <a:lnTo>
                  <a:pt x="6317" y="621"/>
                </a:lnTo>
                <a:lnTo>
                  <a:pt x="6325" y="601"/>
                </a:lnTo>
                <a:lnTo>
                  <a:pt x="6332" y="580"/>
                </a:lnTo>
                <a:lnTo>
                  <a:pt x="6341" y="561"/>
                </a:lnTo>
                <a:lnTo>
                  <a:pt x="6348" y="541"/>
                </a:lnTo>
                <a:lnTo>
                  <a:pt x="6358" y="523"/>
                </a:lnTo>
                <a:lnTo>
                  <a:pt x="6367" y="507"/>
                </a:lnTo>
                <a:lnTo>
                  <a:pt x="6377" y="491"/>
                </a:lnTo>
                <a:lnTo>
                  <a:pt x="6387" y="476"/>
                </a:lnTo>
                <a:lnTo>
                  <a:pt x="6399" y="461"/>
                </a:lnTo>
                <a:lnTo>
                  <a:pt x="6412" y="450"/>
                </a:lnTo>
                <a:lnTo>
                  <a:pt x="6425" y="438"/>
                </a:lnTo>
                <a:lnTo>
                  <a:pt x="6439" y="428"/>
                </a:lnTo>
                <a:lnTo>
                  <a:pt x="6454" y="420"/>
                </a:lnTo>
                <a:lnTo>
                  <a:pt x="6470" y="414"/>
                </a:lnTo>
                <a:lnTo>
                  <a:pt x="6489" y="409"/>
                </a:lnTo>
                <a:lnTo>
                  <a:pt x="6507" y="405"/>
                </a:lnTo>
                <a:lnTo>
                  <a:pt x="6514" y="405"/>
                </a:lnTo>
                <a:lnTo>
                  <a:pt x="6521" y="405"/>
                </a:lnTo>
                <a:lnTo>
                  <a:pt x="6532" y="405"/>
                </a:lnTo>
                <a:lnTo>
                  <a:pt x="6542" y="407"/>
                </a:lnTo>
                <a:lnTo>
                  <a:pt x="6552" y="410"/>
                </a:lnTo>
                <a:lnTo>
                  <a:pt x="6562" y="413"/>
                </a:lnTo>
                <a:lnTo>
                  <a:pt x="6572" y="417"/>
                </a:lnTo>
                <a:lnTo>
                  <a:pt x="6582" y="423"/>
                </a:lnTo>
                <a:lnTo>
                  <a:pt x="6591" y="428"/>
                </a:lnTo>
                <a:lnTo>
                  <a:pt x="6601" y="434"/>
                </a:lnTo>
                <a:lnTo>
                  <a:pt x="6610" y="442"/>
                </a:lnTo>
                <a:lnTo>
                  <a:pt x="6618" y="450"/>
                </a:lnTo>
                <a:lnTo>
                  <a:pt x="6627" y="458"/>
                </a:lnTo>
                <a:lnTo>
                  <a:pt x="6636" y="468"/>
                </a:lnTo>
                <a:lnTo>
                  <a:pt x="6653" y="487"/>
                </a:lnTo>
                <a:lnTo>
                  <a:pt x="6669" y="510"/>
                </a:lnTo>
                <a:lnTo>
                  <a:pt x="6684" y="534"/>
                </a:lnTo>
                <a:lnTo>
                  <a:pt x="6700" y="559"/>
                </a:lnTo>
                <a:lnTo>
                  <a:pt x="6715" y="585"/>
                </a:lnTo>
                <a:lnTo>
                  <a:pt x="6730" y="611"/>
                </a:lnTo>
                <a:lnTo>
                  <a:pt x="6759" y="665"/>
                </a:lnTo>
                <a:lnTo>
                  <a:pt x="6788" y="719"/>
                </a:lnTo>
                <a:lnTo>
                  <a:pt x="6795" y="730"/>
                </a:lnTo>
                <a:lnTo>
                  <a:pt x="6803" y="742"/>
                </a:lnTo>
                <a:lnTo>
                  <a:pt x="6812" y="754"/>
                </a:lnTo>
                <a:lnTo>
                  <a:pt x="6820" y="764"/>
                </a:lnTo>
                <a:lnTo>
                  <a:pt x="6829" y="774"/>
                </a:lnTo>
                <a:lnTo>
                  <a:pt x="6838" y="782"/>
                </a:lnTo>
                <a:lnTo>
                  <a:pt x="6847" y="791"/>
                </a:lnTo>
                <a:lnTo>
                  <a:pt x="6856" y="797"/>
                </a:lnTo>
                <a:lnTo>
                  <a:pt x="6866" y="804"/>
                </a:lnTo>
                <a:lnTo>
                  <a:pt x="6876" y="809"/>
                </a:lnTo>
                <a:lnTo>
                  <a:pt x="6886" y="815"/>
                </a:lnTo>
                <a:lnTo>
                  <a:pt x="6896" y="818"/>
                </a:lnTo>
                <a:lnTo>
                  <a:pt x="6907" y="821"/>
                </a:lnTo>
                <a:lnTo>
                  <a:pt x="6917" y="823"/>
                </a:lnTo>
                <a:lnTo>
                  <a:pt x="6928" y="824"/>
                </a:lnTo>
                <a:lnTo>
                  <a:pt x="6938" y="825"/>
                </a:lnTo>
                <a:lnTo>
                  <a:pt x="6955" y="824"/>
                </a:lnTo>
                <a:lnTo>
                  <a:pt x="6971" y="821"/>
                </a:lnTo>
                <a:lnTo>
                  <a:pt x="6988" y="816"/>
                </a:lnTo>
                <a:lnTo>
                  <a:pt x="7005" y="809"/>
                </a:lnTo>
                <a:lnTo>
                  <a:pt x="7021" y="800"/>
                </a:lnTo>
                <a:lnTo>
                  <a:pt x="7037" y="789"/>
                </a:lnTo>
                <a:lnTo>
                  <a:pt x="7052" y="776"/>
                </a:lnTo>
                <a:lnTo>
                  <a:pt x="7068" y="762"/>
                </a:lnTo>
                <a:lnTo>
                  <a:pt x="7105" y="720"/>
                </a:lnTo>
                <a:lnTo>
                  <a:pt x="7140" y="682"/>
                </a:lnTo>
                <a:lnTo>
                  <a:pt x="7169" y="646"/>
                </a:lnTo>
                <a:lnTo>
                  <a:pt x="7194" y="613"/>
                </a:lnTo>
                <a:lnTo>
                  <a:pt x="7217" y="581"/>
                </a:lnTo>
                <a:lnTo>
                  <a:pt x="7237" y="551"/>
                </a:lnTo>
                <a:lnTo>
                  <a:pt x="7255" y="523"/>
                </a:lnTo>
                <a:lnTo>
                  <a:pt x="7273" y="495"/>
                </a:lnTo>
                <a:lnTo>
                  <a:pt x="7277" y="488"/>
                </a:lnTo>
                <a:lnTo>
                  <a:pt x="7282" y="482"/>
                </a:lnTo>
                <a:lnTo>
                  <a:pt x="7288" y="477"/>
                </a:lnTo>
                <a:lnTo>
                  <a:pt x="7293" y="471"/>
                </a:lnTo>
                <a:lnTo>
                  <a:pt x="7306" y="460"/>
                </a:lnTo>
                <a:lnTo>
                  <a:pt x="7320" y="452"/>
                </a:lnTo>
                <a:lnTo>
                  <a:pt x="7335" y="445"/>
                </a:lnTo>
                <a:lnTo>
                  <a:pt x="7351" y="440"/>
                </a:lnTo>
                <a:lnTo>
                  <a:pt x="7367" y="437"/>
                </a:lnTo>
                <a:lnTo>
                  <a:pt x="7383" y="436"/>
                </a:lnTo>
                <a:lnTo>
                  <a:pt x="7389" y="436"/>
                </a:lnTo>
                <a:lnTo>
                  <a:pt x="7396" y="437"/>
                </a:lnTo>
                <a:lnTo>
                  <a:pt x="7402" y="438"/>
                </a:lnTo>
                <a:lnTo>
                  <a:pt x="7409" y="440"/>
                </a:lnTo>
                <a:lnTo>
                  <a:pt x="7415" y="443"/>
                </a:lnTo>
                <a:lnTo>
                  <a:pt x="7421" y="445"/>
                </a:lnTo>
                <a:lnTo>
                  <a:pt x="7426" y="450"/>
                </a:lnTo>
                <a:lnTo>
                  <a:pt x="7432" y="454"/>
                </a:lnTo>
                <a:lnTo>
                  <a:pt x="7436" y="459"/>
                </a:lnTo>
                <a:lnTo>
                  <a:pt x="7440" y="465"/>
                </a:lnTo>
                <a:lnTo>
                  <a:pt x="7443" y="471"/>
                </a:lnTo>
                <a:lnTo>
                  <a:pt x="7447" y="478"/>
                </a:lnTo>
                <a:lnTo>
                  <a:pt x="7449" y="486"/>
                </a:lnTo>
                <a:lnTo>
                  <a:pt x="7451" y="495"/>
                </a:lnTo>
                <a:lnTo>
                  <a:pt x="7452" y="505"/>
                </a:lnTo>
                <a:lnTo>
                  <a:pt x="7452" y="514"/>
                </a:lnTo>
                <a:lnTo>
                  <a:pt x="7452" y="525"/>
                </a:lnTo>
                <a:lnTo>
                  <a:pt x="7451" y="536"/>
                </a:lnTo>
                <a:lnTo>
                  <a:pt x="7449" y="549"/>
                </a:lnTo>
                <a:lnTo>
                  <a:pt x="7446" y="563"/>
                </a:lnTo>
                <a:close/>
                <a:moveTo>
                  <a:pt x="7942" y="1327"/>
                </a:moveTo>
                <a:lnTo>
                  <a:pt x="7918" y="1330"/>
                </a:lnTo>
                <a:lnTo>
                  <a:pt x="7891" y="1332"/>
                </a:lnTo>
                <a:lnTo>
                  <a:pt x="7861" y="1334"/>
                </a:lnTo>
                <a:lnTo>
                  <a:pt x="7831" y="1335"/>
                </a:lnTo>
                <a:lnTo>
                  <a:pt x="7807" y="1334"/>
                </a:lnTo>
                <a:lnTo>
                  <a:pt x="7785" y="1333"/>
                </a:lnTo>
                <a:lnTo>
                  <a:pt x="7763" y="1330"/>
                </a:lnTo>
                <a:lnTo>
                  <a:pt x="7743" y="1324"/>
                </a:lnTo>
                <a:lnTo>
                  <a:pt x="7734" y="1321"/>
                </a:lnTo>
                <a:lnTo>
                  <a:pt x="7725" y="1318"/>
                </a:lnTo>
                <a:lnTo>
                  <a:pt x="7718" y="1314"/>
                </a:lnTo>
                <a:lnTo>
                  <a:pt x="7711" y="1309"/>
                </a:lnTo>
                <a:lnTo>
                  <a:pt x="7705" y="1304"/>
                </a:lnTo>
                <a:lnTo>
                  <a:pt x="7700" y="1298"/>
                </a:lnTo>
                <a:lnTo>
                  <a:pt x="7696" y="1292"/>
                </a:lnTo>
                <a:lnTo>
                  <a:pt x="7693" y="1284"/>
                </a:lnTo>
                <a:lnTo>
                  <a:pt x="7691" y="1276"/>
                </a:lnTo>
                <a:lnTo>
                  <a:pt x="7691" y="1267"/>
                </a:lnTo>
                <a:lnTo>
                  <a:pt x="7691" y="1261"/>
                </a:lnTo>
                <a:lnTo>
                  <a:pt x="7692" y="1254"/>
                </a:lnTo>
                <a:lnTo>
                  <a:pt x="7694" y="1248"/>
                </a:lnTo>
                <a:lnTo>
                  <a:pt x="7697" y="1241"/>
                </a:lnTo>
                <a:lnTo>
                  <a:pt x="7700" y="1235"/>
                </a:lnTo>
                <a:lnTo>
                  <a:pt x="7705" y="1228"/>
                </a:lnTo>
                <a:lnTo>
                  <a:pt x="7709" y="1221"/>
                </a:lnTo>
                <a:lnTo>
                  <a:pt x="7716" y="1214"/>
                </a:lnTo>
                <a:lnTo>
                  <a:pt x="7729" y="1201"/>
                </a:lnTo>
                <a:lnTo>
                  <a:pt x="7745" y="1188"/>
                </a:lnTo>
                <a:lnTo>
                  <a:pt x="7762" y="1175"/>
                </a:lnTo>
                <a:lnTo>
                  <a:pt x="7783" y="1162"/>
                </a:lnTo>
                <a:lnTo>
                  <a:pt x="7802" y="1149"/>
                </a:lnTo>
                <a:lnTo>
                  <a:pt x="7822" y="1133"/>
                </a:lnTo>
                <a:lnTo>
                  <a:pt x="7833" y="1124"/>
                </a:lnTo>
                <a:lnTo>
                  <a:pt x="7843" y="1114"/>
                </a:lnTo>
                <a:lnTo>
                  <a:pt x="7854" y="1102"/>
                </a:lnTo>
                <a:lnTo>
                  <a:pt x="7864" y="1090"/>
                </a:lnTo>
                <a:lnTo>
                  <a:pt x="7872" y="1078"/>
                </a:lnTo>
                <a:lnTo>
                  <a:pt x="7881" y="1064"/>
                </a:lnTo>
                <a:lnTo>
                  <a:pt x="7888" y="1050"/>
                </a:lnTo>
                <a:lnTo>
                  <a:pt x="7895" y="1035"/>
                </a:lnTo>
                <a:lnTo>
                  <a:pt x="7900" y="1020"/>
                </a:lnTo>
                <a:lnTo>
                  <a:pt x="7903" y="1004"/>
                </a:lnTo>
                <a:lnTo>
                  <a:pt x="7907" y="986"/>
                </a:lnTo>
                <a:lnTo>
                  <a:pt x="7908" y="969"/>
                </a:lnTo>
                <a:lnTo>
                  <a:pt x="7907" y="956"/>
                </a:lnTo>
                <a:lnTo>
                  <a:pt x="7905" y="942"/>
                </a:lnTo>
                <a:lnTo>
                  <a:pt x="7902" y="927"/>
                </a:lnTo>
                <a:lnTo>
                  <a:pt x="7897" y="913"/>
                </a:lnTo>
                <a:lnTo>
                  <a:pt x="7892" y="898"/>
                </a:lnTo>
                <a:lnTo>
                  <a:pt x="7884" y="883"/>
                </a:lnTo>
                <a:lnTo>
                  <a:pt x="7875" y="866"/>
                </a:lnTo>
                <a:lnTo>
                  <a:pt x="7865" y="851"/>
                </a:lnTo>
                <a:lnTo>
                  <a:pt x="7853" y="835"/>
                </a:lnTo>
                <a:lnTo>
                  <a:pt x="7839" y="819"/>
                </a:lnTo>
                <a:lnTo>
                  <a:pt x="7822" y="803"/>
                </a:lnTo>
                <a:lnTo>
                  <a:pt x="7805" y="787"/>
                </a:lnTo>
                <a:lnTo>
                  <a:pt x="7785" y="770"/>
                </a:lnTo>
                <a:lnTo>
                  <a:pt x="7763" y="753"/>
                </a:lnTo>
                <a:lnTo>
                  <a:pt x="7739" y="737"/>
                </a:lnTo>
                <a:lnTo>
                  <a:pt x="7712" y="720"/>
                </a:lnTo>
                <a:lnTo>
                  <a:pt x="7692" y="707"/>
                </a:lnTo>
                <a:lnTo>
                  <a:pt x="7671" y="694"/>
                </a:lnTo>
                <a:lnTo>
                  <a:pt x="7654" y="680"/>
                </a:lnTo>
                <a:lnTo>
                  <a:pt x="7637" y="666"/>
                </a:lnTo>
                <a:lnTo>
                  <a:pt x="7623" y="653"/>
                </a:lnTo>
                <a:lnTo>
                  <a:pt x="7609" y="639"/>
                </a:lnTo>
                <a:lnTo>
                  <a:pt x="7597" y="625"/>
                </a:lnTo>
                <a:lnTo>
                  <a:pt x="7586" y="611"/>
                </a:lnTo>
                <a:lnTo>
                  <a:pt x="7577" y="596"/>
                </a:lnTo>
                <a:lnTo>
                  <a:pt x="7570" y="581"/>
                </a:lnTo>
                <a:lnTo>
                  <a:pt x="7562" y="567"/>
                </a:lnTo>
                <a:lnTo>
                  <a:pt x="7558" y="553"/>
                </a:lnTo>
                <a:lnTo>
                  <a:pt x="7554" y="539"/>
                </a:lnTo>
                <a:lnTo>
                  <a:pt x="7550" y="525"/>
                </a:lnTo>
                <a:lnTo>
                  <a:pt x="7549" y="511"/>
                </a:lnTo>
                <a:lnTo>
                  <a:pt x="7548" y="497"/>
                </a:lnTo>
                <a:lnTo>
                  <a:pt x="7549" y="481"/>
                </a:lnTo>
                <a:lnTo>
                  <a:pt x="7551" y="465"/>
                </a:lnTo>
                <a:lnTo>
                  <a:pt x="7555" y="449"/>
                </a:lnTo>
                <a:lnTo>
                  <a:pt x="7559" y="432"/>
                </a:lnTo>
                <a:lnTo>
                  <a:pt x="7565" y="416"/>
                </a:lnTo>
                <a:lnTo>
                  <a:pt x="7572" y="401"/>
                </a:lnTo>
                <a:lnTo>
                  <a:pt x="7579" y="386"/>
                </a:lnTo>
                <a:lnTo>
                  <a:pt x="7589" y="371"/>
                </a:lnTo>
                <a:lnTo>
                  <a:pt x="7599" y="356"/>
                </a:lnTo>
                <a:lnTo>
                  <a:pt x="7610" y="342"/>
                </a:lnTo>
                <a:lnTo>
                  <a:pt x="7622" y="328"/>
                </a:lnTo>
                <a:lnTo>
                  <a:pt x="7633" y="314"/>
                </a:lnTo>
                <a:lnTo>
                  <a:pt x="7646" y="299"/>
                </a:lnTo>
                <a:lnTo>
                  <a:pt x="7660" y="287"/>
                </a:lnTo>
                <a:lnTo>
                  <a:pt x="7675" y="274"/>
                </a:lnTo>
                <a:lnTo>
                  <a:pt x="7690" y="262"/>
                </a:lnTo>
                <a:lnTo>
                  <a:pt x="7705" y="250"/>
                </a:lnTo>
                <a:lnTo>
                  <a:pt x="7720" y="238"/>
                </a:lnTo>
                <a:lnTo>
                  <a:pt x="7736" y="227"/>
                </a:lnTo>
                <a:lnTo>
                  <a:pt x="7752" y="216"/>
                </a:lnTo>
                <a:lnTo>
                  <a:pt x="7786" y="197"/>
                </a:lnTo>
                <a:lnTo>
                  <a:pt x="7819" y="180"/>
                </a:lnTo>
                <a:lnTo>
                  <a:pt x="7852" y="164"/>
                </a:lnTo>
                <a:lnTo>
                  <a:pt x="7885" y="153"/>
                </a:lnTo>
                <a:lnTo>
                  <a:pt x="7900" y="147"/>
                </a:lnTo>
                <a:lnTo>
                  <a:pt x="7916" y="143"/>
                </a:lnTo>
                <a:lnTo>
                  <a:pt x="7932" y="139"/>
                </a:lnTo>
                <a:lnTo>
                  <a:pt x="7947" y="136"/>
                </a:lnTo>
                <a:lnTo>
                  <a:pt x="7964" y="133"/>
                </a:lnTo>
                <a:lnTo>
                  <a:pt x="7980" y="131"/>
                </a:lnTo>
                <a:lnTo>
                  <a:pt x="7996" y="130"/>
                </a:lnTo>
                <a:lnTo>
                  <a:pt x="8010" y="130"/>
                </a:lnTo>
                <a:lnTo>
                  <a:pt x="8022" y="130"/>
                </a:lnTo>
                <a:lnTo>
                  <a:pt x="8034" y="131"/>
                </a:lnTo>
                <a:lnTo>
                  <a:pt x="8044" y="132"/>
                </a:lnTo>
                <a:lnTo>
                  <a:pt x="8054" y="134"/>
                </a:lnTo>
                <a:lnTo>
                  <a:pt x="8062" y="136"/>
                </a:lnTo>
                <a:lnTo>
                  <a:pt x="8070" y="140"/>
                </a:lnTo>
                <a:lnTo>
                  <a:pt x="8077" y="143"/>
                </a:lnTo>
                <a:lnTo>
                  <a:pt x="8084" y="147"/>
                </a:lnTo>
                <a:lnTo>
                  <a:pt x="8089" y="152"/>
                </a:lnTo>
                <a:lnTo>
                  <a:pt x="8094" y="156"/>
                </a:lnTo>
                <a:lnTo>
                  <a:pt x="8098" y="161"/>
                </a:lnTo>
                <a:lnTo>
                  <a:pt x="8101" y="167"/>
                </a:lnTo>
                <a:lnTo>
                  <a:pt x="8103" y="172"/>
                </a:lnTo>
                <a:lnTo>
                  <a:pt x="8105" y="179"/>
                </a:lnTo>
                <a:lnTo>
                  <a:pt x="8105" y="184"/>
                </a:lnTo>
                <a:lnTo>
                  <a:pt x="8107" y="190"/>
                </a:lnTo>
                <a:lnTo>
                  <a:pt x="8105" y="200"/>
                </a:lnTo>
                <a:lnTo>
                  <a:pt x="8103" y="209"/>
                </a:lnTo>
                <a:lnTo>
                  <a:pt x="8100" y="218"/>
                </a:lnTo>
                <a:lnTo>
                  <a:pt x="8096" y="228"/>
                </a:lnTo>
                <a:lnTo>
                  <a:pt x="8090" y="237"/>
                </a:lnTo>
                <a:lnTo>
                  <a:pt x="8083" y="247"/>
                </a:lnTo>
                <a:lnTo>
                  <a:pt x="8075" y="256"/>
                </a:lnTo>
                <a:lnTo>
                  <a:pt x="8067" y="265"/>
                </a:lnTo>
                <a:lnTo>
                  <a:pt x="8050" y="279"/>
                </a:lnTo>
                <a:lnTo>
                  <a:pt x="8030" y="295"/>
                </a:lnTo>
                <a:lnTo>
                  <a:pt x="8007" y="314"/>
                </a:lnTo>
                <a:lnTo>
                  <a:pt x="7986" y="333"/>
                </a:lnTo>
                <a:lnTo>
                  <a:pt x="7975" y="344"/>
                </a:lnTo>
                <a:lnTo>
                  <a:pt x="7964" y="356"/>
                </a:lnTo>
                <a:lnTo>
                  <a:pt x="7955" y="368"/>
                </a:lnTo>
                <a:lnTo>
                  <a:pt x="7947" y="380"/>
                </a:lnTo>
                <a:lnTo>
                  <a:pt x="7940" y="393"/>
                </a:lnTo>
                <a:lnTo>
                  <a:pt x="7936" y="407"/>
                </a:lnTo>
                <a:lnTo>
                  <a:pt x="7933" y="423"/>
                </a:lnTo>
                <a:lnTo>
                  <a:pt x="7932" y="438"/>
                </a:lnTo>
                <a:lnTo>
                  <a:pt x="7932" y="450"/>
                </a:lnTo>
                <a:lnTo>
                  <a:pt x="7934" y="461"/>
                </a:lnTo>
                <a:lnTo>
                  <a:pt x="7937" y="474"/>
                </a:lnTo>
                <a:lnTo>
                  <a:pt x="7942" y="486"/>
                </a:lnTo>
                <a:lnTo>
                  <a:pt x="7949" y="500"/>
                </a:lnTo>
                <a:lnTo>
                  <a:pt x="7956" y="513"/>
                </a:lnTo>
                <a:lnTo>
                  <a:pt x="7967" y="527"/>
                </a:lnTo>
                <a:lnTo>
                  <a:pt x="7979" y="541"/>
                </a:lnTo>
                <a:lnTo>
                  <a:pt x="7993" y="557"/>
                </a:lnTo>
                <a:lnTo>
                  <a:pt x="8008" y="572"/>
                </a:lnTo>
                <a:lnTo>
                  <a:pt x="8027" y="588"/>
                </a:lnTo>
                <a:lnTo>
                  <a:pt x="8047" y="604"/>
                </a:lnTo>
                <a:lnTo>
                  <a:pt x="8071" y="620"/>
                </a:lnTo>
                <a:lnTo>
                  <a:pt x="8096" y="636"/>
                </a:lnTo>
                <a:lnTo>
                  <a:pt x="8124" y="655"/>
                </a:lnTo>
                <a:lnTo>
                  <a:pt x="8154" y="672"/>
                </a:lnTo>
                <a:lnTo>
                  <a:pt x="8180" y="687"/>
                </a:lnTo>
                <a:lnTo>
                  <a:pt x="8204" y="702"/>
                </a:lnTo>
                <a:lnTo>
                  <a:pt x="8225" y="719"/>
                </a:lnTo>
                <a:lnTo>
                  <a:pt x="8246" y="735"/>
                </a:lnTo>
                <a:lnTo>
                  <a:pt x="8263" y="751"/>
                </a:lnTo>
                <a:lnTo>
                  <a:pt x="8280" y="768"/>
                </a:lnTo>
                <a:lnTo>
                  <a:pt x="8294" y="784"/>
                </a:lnTo>
                <a:lnTo>
                  <a:pt x="8307" y="802"/>
                </a:lnTo>
                <a:lnTo>
                  <a:pt x="8318" y="820"/>
                </a:lnTo>
                <a:lnTo>
                  <a:pt x="8328" y="837"/>
                </a:lnTo>
                <a:lnTo>
                  <a:pt x="8337" y="855"/>
                </a:lnTo>
                <a:lnTo>
                  <a:pt x="8342" y="873"/>
                </a:lnTo>
                <a:lnTo>
                  <a:pt x="8347" y="891"/>
                </a:lnTo>
                <a:lnTo>
                  <a:pt x="8351" y="909"/>
                </a:lnTo>
                <a:lnTo>
                  <a:pt x="8353" y="927"/>
                </a:lnTo>
                <a:lnTo>
                  <a:pt x="8354" y="945"/>
                </a:lnTo>
                <a:lnTo>
                  <a:pt x="8353" y="962"/>
                </a:lnTo>
                <a:lnTo>
                  <a:pt x="8352" y="979"/>
                </a:lnTo>
                <a:lnTo>
                  <a:pt x="8348" y="995"/>
                </a:lnTo>
                <a:lnTo>
                  <a:pt x="8345" y="1011"/>
                </a:lnTo>
                <a:lnTo>
                  <a:pt x="8340" y="1027"/>
                </a:lnTo>
                <a:lnTo>
                  <a:pt x="8334" y="1044"/>
                </a:lnTo>
                <a:lnTo>
                  <a:pt x="8328" y="1059"/>
                </a:lnTo>
                <a:lnTo>
                  <a:pt x="8320" y="1075"/>
                </a:lnTo>
                <a:lnTo>
                  <a:pt x="8312" y="1090"/>
                </a:lnTo>
                <a:lnTo>
                  <a:pt x="8302" y="1105"/>
                </a:lnTo>
                <a:lnTo>
                  <a:pt x="8291" y="1120"/>
                </a:lnTo>
                <a:lnTo>
                  <a:pt x="8280" y="1134"/>
                </a:lnTo>
                <a:lnTo>
                  <a:pt x="8269" y="1148"/>
                </a:lnTo>
                <a:lnTo>
                  <a:pt x="8257" y="1162"/>
                </a:lnTo>
                <a:lnTo>
                  <a:pt x="8243" y="1176"/>
                </a:lnTo>
                <a:lnTo>
                  <a:pt x="8230" y="1189"/>
                </a:lnTo>
                <a:lnTo>
                  <a:pt x="8215" y="1201"/>
                </a:lnTo>
                <a:lnTo>
                  <a:pt x="8199" y="1214"/>
                </a:lnTo>
                <a:lnTo>
                  <a:pt x="8184" y="1226"/>
                </a:lnTo>
                <a:lnTo>
                  <a:pt x="8168" y="1237"/>
                </a:lnTo>
                <a:lnTo>
                  <a:pt x="8151" y="1248"/>
                </a:lnTo>
                <a:lnTo>
                  <a:pt x="8134" y="1257"/>
                </a:lnTo>
                <a:lnTo>
                  <a:pt x="8116" y="1267"/>
                </a:lnTo>
                <a:lnTo>
                  <a:pt x="8098" y="1277"/>
                </a:lnTo>
                <a:lnTo>
                  <a:pt x="8080" y="1286"/>
                </a:lnTo>
                <a:lnTo>
                  <a:pt x="8060" y="1293"/>
                </a:lnTo>
                <a:lnTo>
                  <a:pt x="8042" y="1301"/>
                </a:lnTo>
                <a:lnTo>
                  <a:pt x="8022" y="1307"/>
                </a:lnTo>
                <a:lnTo>
                  <a:pt x="8002" y="1313"/>
                </a:lnTo>
                <a:lnTo>
                  <a:pt x="7982" y="1318"/>
                </a:lnTo>
                <a:lnTo>
                  <a:pt x="7962" y="1322"/>
                </a:lnTo>
                <a:lnTo>
                  <a:pt x="7942" y="1327"/>
                </a:lnTo>
                <a:close/>
                <a:moveTo>
                  <a:pt x="9478" y="1214"/>
                </a:moveTo>
                <a:lnTo>
                  <a:pt x="9451" y="1227"/>
                </a:lnTo>
                <a:lnTo>
                  <a:pt x="9424" y="1239"/>
                </a:lnTo>
                <a:lnTo>
                  <a:pt x="9395" y="1251"/>
                </a:lnTo>
                <a:lnTo>
                  <a:pt x="9365" y="1262"/>
                </a:lnTo>
                <a:lnTo>
                  <a:pt x="9332" y="1273"/>
                </a:lnTo>
                <a:lnTo>
                  <a:pt x="9299" y="1282"/>
                </a:lnTo>
                <a:lnTo>
                  <a:pt x="9263" y="1292"/>
                </a:lnTo>
                <a:lnTo>
                  <a:pt x="9226" y="1301"/>
                </a:lnTo>
                <a:lnTo>
                  <a:pt x="9187" y="1308"/>
                </a:lnTo>
                <a:lnTo>
                  <a:pt x="9145" y="1315"/>
                </a:lnTo>
                <a:lnTo>
                  <a:pt x="9102" y="1321"/>
                </a:lnTo>
                <a:lnTo>
                  <a:pt x="9056" y="1325"/>
                </a:lnTo>
                <a:lnTo>
                  <a:pt x="9007" y="1330"/>
                </a:lnTo>
                <a:lnTo>
                  <a:pt x="8956" y="1332"/>
                </a:lnTo>
                <a:lnTo>
                  <a:pt x="8902" y="1334"/>
                </a:lnTo>
                <a:lnTo>
                  <a:pt x="8845" y="1335"/>
                </a:lnTo>
                <a:lnTo>
                  <a:pt x="8824" y="1335"/>
                </a:lnTo>
                <a:lnTo>
                  <a:pt x="8802" y="1334"/>
                </a:lnTo>
                <a:lnTo>
                  <a:pt x="8779" y="1334"/>
                </a:lnTo>
                <a:lnTo>
                  <a:pt x="8757" y="1333"/>
                </a:lnTo>
                <a:lnTo>
                  <a:pt x="8734" y="1332"/>
                </a:lnTo>
                <a:lnTo>
                  <a:pt x="8711" y="1331"/>
                </a:lnTo>
                <a:lnTo>
                  <a:pt x="8688" y="1330"/>
                </a:lnTo>
                <a:lnTo>
                  <a:pt x="8664" y="1328"/>
                </a:lnTo>
                <a:lnTo>
                  <a:pt x="8637" y="1325"/>
                </a:lnTo>
                <a:lnTo>
                  <a:pt x="8611" y="1323"/>
                </a:lnTo>
                <a:lnTo>
                  <a:pt x="8587" y="1319"/>
                </a:lnTo>
                <a:lnTo>
                  <a:pt x="8563" y="1314"/>
                </a:lnTo>
                <a:lnTo>
                  <a:pt x="8542" y="1307"/>
                </a:lnTo>
                <a:lnTo>
                  <a:pt x="8521" y="1301"/>
                </a:lnTo>
                <a:lnTo>
                  <a:pt x="8503" y="1292"/>
                </a:lnTo>
                <a:lnTo>
                  <a:pt x="8486" y="1283"/>
                </a:lnTo>
                <a:lnTo>
                  <a:pt x="8469" y="1273"/>
                </a:lnTo>
                <a:lnTo>
                  <a:pt x="8456" y="1261"/>
                </a:lnTo>
                <a:lnTo>
                  <a:pt x="8450" y="1255"/>
                </a:lnTo>
                <a:lnTo>
                  <a:pt x="8445" y="1249"/>
                </a:lnTo>
                <a:lnTo>
                  <a:pt x="8439" y="1241"/>
                </a:lnTo>
                <a:lnTo>
                  <a:pt x="8435" y="1235"/>
                </a:lnTo>
                <a:lnTo>
                  <a:pt x="8431" y="1227"/>
                </a:lnTo>
                <a:lnTo>
                  <a:pt x="8427" y="1220"/>
                </a:lnTo>
                <a:lnTo>
                  <a:pt x="8424" y="1212"/>
                </a:lnTo>
                <a:lnTo>
                  <a:pt x="8421" y="1203"/>
                </a:lnTo>
                <a:lnTo>
                  <a:pt x="8420" y="1196"/>
                </a:lnTo>
                <a:lnTo>
                  <a:pt x="8418" y="1187"/>
                </a:lnTo>
                <a:lnTo>
                  <a:pt x="8416" y="1178"/>
                </a:lnTo>
                <a:lnTo>
                  <a:pt x="8416" y="1169"/>
                </a:lnTo>
                <a:lnTo>
                  <a:pt x="8418" y="1154"/>
                </a:lnTo>
                <a:lnTo>
                  <a:pt x="8420" y="1139"/>
                </a:lnTo>
                <a:lnTo>
                  <a:pt x="8423" y="1122"/>
                </a:lnTo>
                <a:lnTo>
                  <a:pt x="8428" y="1105"/>
                </a:lnTo>
                <a:lnTo>
                  <a:pt x="8435" y="1088"/>
                </a:lnTo>
                <a:lnTo>
                  <a:pt x="8443" y="1070"/>
                </a:lnTo>
                <a:lnTo>
                  <a:pt x="8454" y="1051"/>
                </a:lnTo>
                <a:lnTo>
                  <a:pt x="8466" y="1031"/>
                </a:lnTo>
                <a:lnTo>
                  <a:pt x="8479" y="1011"/>
                </a:lnTo>
                <a:lnTo>
                  <a:pt x="8495" y="990"/>
                </a:lnTo>
                <a:lnTo>
                  <a:pt x="8512" y="968"/>
                </a:lnTo>
                <a:lnTo>
                  <a:pt x="8531" y="945"/>
                </a:lnTo>
                <a:lnTo>
                  <a:pt x="8551" y="923"/>
                </a:lnTo>
                <a:lnTo>
                  <a:pt x="8575" y="899"/>
                </a:lnTo>
                <a:lnTo>
                  <a:pt x="8600" y="874"/>
                </a:lnTo>
                <a:lnTo>
                  <a:pt x="8627" y="849"/>
                </a:lnTo>
                <a:lnTo>
                  <a:pt x="8647" y="830"/>
                </a:lnTo>
                <a:lnTo>
                  <a:pt x="8665" y="811"/>
                </a:lnTo>
                <a:lnTo>
                  <a:pt x="8682" y="793"/>
                </a:lnTo>
                <a:lnTo>
                  <a:pt x="8698" y="776"/>
                </a:lnTo>
                <a:lnTo>
                  <a:pt x="8712" y="760"/>
                </a:lnTo>
                <a:lnTo>
                  <a:pt x="8724" y="743"/>
                </a:lnTo>
                <a:lnTo>
                  <a:pt x="8736" y="728"/>
                </a:lnTo>
                <a:lnTo>
                  <a:pt x="8746" y="714"/>
                </a:lnTo>
                <a:lnTo>
                  <a:pt x="8755" y="700"/>
                </a:lnTo>
                <a:lnTo>
                  <a:pt x="8762" y="687"/>
                </a:lnTo>
                <a:lnTo>
                  <a:pt x="8769" y="674"/>
                </a:lnTo>
                <a:lnTo>
                  <a:pt x="8773" y="662"/>
                </a:lnTo>
                <a:lnTo>
                  <a:pt x="8777" y="650"/>
                </a:lnTo>
                <a:lnTo>
                  <a:pt x="8779" y="640"/>
                </a:lnTo>
                <a:lnTo>
                  <a:pt x="8782" y="629"/>
                </a:lnTo>
                <a:lnTo>
                  <a:pt x="8782" y="619"/>
                </a:lnTo>
                <a:lnTo>
                  <a:pt x="8782" y="606"/>
                </a:lnTo>
                <a:lnTo>
                  <a:pt x="8779" y="593"/>
                </a:lnTo>
                <a:lnTo>
                  <a:pt x="8775" y="582"/>
                </a:lnTo>
                <a:lnTo>
                  <a:pt x="8771" y="573"/>
                </a:lnTo>
                <a:lnTo>
                  <a:pt x="8765" y="563"/>
                </a:lnTo>
                <a:lnTo>
                  <a:pt x="8758" y="554"/>
                </a:lnTo>
                <a:lnTo>
                  <a:pt x="8750" y="548"/>
                </a:lnTo>
                <a:lnTo>
                  <a:pt x="8740" y="541"/>
                </a:lnTo>
                <a:lnTo>
                  <a:pt x="8731" y="535"/>
                </a:lnTo>
                <a:lnTo>
                  <a:pt x="8720" y="531"/>
                </a:lnTo>
                <a:lnTo>
                  <a:pt x="8709" y="526"/>
                </a:lnTo>
                <a:lnTo>
                  <a:pt x="8697" y="522"/>
                </a:lnTo>
                <a:lnTo>
                  <a:pt x="8671" y="517"/>
                </a:lnTo>
                <a:lnTo>
                  <a:pt x="8644" y="513"/>
                </a:lnTo>
                <a:lnTo>
                  <a:pt x="8616" y="511"/>
                </a:lnTo>
                <a:lnTo>
                  <a:pt x="8587" y="510"/>
                </a:lnTo>
                <a:lnTo>
                  <a:pt x="8559" y="509"/>
                </a:lnTo>
                <a:lnTo>
                  <a:pt x="8531" y="509"/>
                </a:lnTo>
                <a:lnTo>
                  <a:pt x="8505" y="509"/>
                </a:lnTo>
                <a:lnTo>
                  <a:pt x="8480" y="508"/>
                </a:lnTo>
                <a:lnTo>
                  <a:pt x="8459" y="506"/>
                </a:lnTo>
                <a:lnTo>
                  <a:pt x="8440" y="503"/>
                </a:lnTo>
                <a:lnTo>
                  <a:pt x="8428" y="498"/>
                </a:lnTo>
                <a:lnTo>
                  <a:pt x="8415" y="494"/>
                </a:lnTo>
                <a:lnTo>
                  <a:pt x="8402" y="487"/>
                </a:lnTo>
                <a:lnTo>
                  <a:pt x="8392" y="480"/>
                </a:lnTo>
                <a:lnTo>
                  <a:pt x="8386" y="476"/>
                </a:lnTo>
                <a:lnTo>
                  <a:pt x="8381" y="470"/>
                </a:lnTo>
                <a:lnTo>
                  <a:pt x="8377" y="466"/>
                </a:lnTo>
                <a:lnTo>
                  <a:pt x="8373" y="459"/>
                </a:lnTo>
                <a:lnTo>
                  <a:pt x="8370" y="454"/>
                </a:lnTo>
                <a:lnTo>
                  <a:pt x="8368" y="447"/>
                </a:lnTo>
                <a:lnTo>
                  <a:pt x="8367" y="441"/>
                </a:lnTo>
                <a:lnTo>
                  <a:pt x="8366" y="433"/>
                </a:lnTo>
                <a:lnTo>
                  <a:pt x="8367" y="428"/>
                </a:lnTo>
                <a:lnTo>
                  <a:pt x="8368" y="422"/>
                </a:lnTo>
                <a:lnTo>
                  <a:pt x="8370" y="416"/>
                </a:lnTo>
                <a:lnTo>
                  <a:pt x="8372" y="410"/>
                </a:lnTo>
                <a:lnTo>
                  <a:pt x="8377" y="403"/>
                </a:lnTo>
                <a:lnTo>
                  <a:pt x="8381" y="398"/>
                </a:lnTo>
                <a:lnTo>
                  <a:pt x="8386" y="391"/>
                </a:lnTo>
                <a:lnTo>
                  <a:pt x="8393" y="385"/>
                </a:lnTo>
                <a:lnTo>
                  <a:pt x="8400" y="379"/>
                </a:lnTo>
                <a:lnTo>
                  <a:pt x="8408" y="373"/>
                </a:lnTo>
                <a:lnTo>
                  <a:pt x="8418" y="366"/>
                </a:lnTo>
                <a:lnTo>
                  <a:pt x="8427" y="361"/>
                </a:lnTo>
                <a:lnTo>
                  <a:pt x="8438" y="356"/>
                </a:lnTo>
                <a:lnTo>
                  <a:pt x="8450" y="350"/>
                </a:lnTo>
                <a:lnTo>
                  <a:pt x="8464" y="345"/>
                </a:lnTo>
                <a:lnTo>
                  <a:pt x="8478" y="339"/>
                </a:lnTo>
                <a:lnTo>
                  <a:pt x="8520" y="326"/>
                </a:lnTo>
                <a:lnTo>
                  <a:pt x="8563" y="314"/>
                </a:lnTo>
                <a:lnTo>
                  <a:pt x="8608" y="303"/>
                </a:lnTo>
                <a:lnTo>
                  <a:pt x="8652" y="293"/>
                </a:lnTo>
                <a:lnTo>
                  <a:pt x="8697" y="283"/>
                </a:lnTo>
                <a:lnTo>
                  <a:pt x="8743" y="275"/>
                </a:lnTo>
                <a:lnTo>
                  <a:pt x="8789" y="268"/>
                </a:lnTo>
                <a:lnTo>
                  <a:pt x="8834" y="262"/>
                </a:lnTo>
                <a:lnTo>
                  <a:pt x="8881" y="255"/>
                </a:lnTo>
                <a:lnTo>
                  <a:pt x="8926" y="251"/>
                </a:lnTo>
                <a:lnTo>
                  <a:pt x="8972" y="247"/>
                </a:lnTo>
                <a:lnTo>
                  <a:pt x="9016" y="243"/>
                </a:lnTo>
                <a:lnTo>
                  <a:pt x="9103" y="238"/>
                </a:lnTo>
                <a:lnTo>
                  <a:pt x="9187" y="235"/>
                </a:lnTo>
                <a:lnTo>
                  <a:pt x="9193" y="235"/>
                </a:lnTo>
                <a:lnTo>
                  <a:pt x="9199" y="235"/>
                </a:lnTo>
                <a:lnTo>
                  <a:pt x="9218" y="235"/>
                </a:lnTo>
                <a:lnTo>
                  <a:pt x="9237" y="236"/>
                </a:lnTo>
                <a:lnTo>
                  <a:pt x="9256" y="239"/>
                </a:lnTo>
                <a:lnTo>
                  <a:pt x="9273" y="242"/>
                </a:lnTo>
                <a:lnTo>
                  <a:pt x="9291" y="247"/>
                </a:lnTo>
                <a:lnTo>
                  <a:pt x="9307" y="251"/>
                </a:lnTo>
                <a:lnTo>
                  <a:pt x="9324" y="257"/>
                </a:lnTo>
                <a:lnTo>
                  <a:pt x="9340" y="265"/>
                </a:lnTo>
                <a:lnTo>
                  <a:pt x="9354" y="272"/>
                </a:lnTo>
                <a:lnTo>
                  <a:pt x="9366" y="282"/>
                </a:lnTo>
                <a:lnTo>
                  <a:pt x="9378" y="292"/>
                </a:lnTo>
                <a:lnTo>
                  <a:pt x="9387" y="304"/>
                </a:lnTo>
                <a:lnTo>
                  <a:pt x="9391" y="309"/>
                </a:lnTo>
                <a:lnTo>
                  <a:pt x="9395" y="316"/>
                </a:lnTo>
                <a:lnTo>
                  <a:pt x="9398" y="322"/>
                </a:lnTo>
                <a:lnTo>
                  <a:pt x="9400" y="330"/>
                </a:lnTo>
                <a:lnTo>
                  <a:pt x="9403" y="336"/>
                </a:lnTo>
                <a:lnTo>
                  <a:pt x="9404" y="344"/>
                </a:lnTo>
                <a:lnTo>
                  <a:pt x="9405" y="351"/>
                </a:lnTo>
                <a:lnTo>
                  <a:pt x="9406" y="359"/>
                </a:lnTo>
                <a:lnTo>
                  <a:pt x="9405" y="375"/>
                </a:lnTo>
                <a:lnTo>
                  <a:pt x="9401" y="391"/>
                </a:lnTo>
                <a:lnTo>
                  <a:pt x="9395" y="409"/>
                </a:lnTo>
                <a:lnTo>
                  <a:pt x="9387" y="427"/>
                </a:lnTo>
                <a:lnTo>
                  <a:pt x="9376" y="446"/>
                </a:lnTo>
                <a:lnTo>
                  <a:pt x="9361" y="467"/>
                </a:lnTo>
                <a:lnTo>
                  <a:pt x="9345" y="487"/>
                </a:lnTo>
                <a:lnTo>
                  <a:pt x="9325" y="510"/>
                </a:lnTo>
                <a:lnTo>
                  <a:pt x="9261" y="577"/>
                </a:lnTo>
                <a:lnTo>
                  <a:pt x="9204" y="640"/>
                </a:lnTo>
                <a:lnTo>
                  <a:pt x="9178" y="670"/>
                </a:lnTo>
                <a:lnTo>
                  <a:pt x="9154" y="699"/>
                </a:lnTo>
                <a:lnTo>
                  <a:pt x="9131" y="727"/>
                </a:lnTo>
                <a:lnTo>
                  <a:pt x="9112" y="755"/>
                </a:lnTo>
                <a:lnTo>
                  <a:pt x="9094" y="781"/>
                </a:lnTo>
                <a:lnTo>
                  <a:pt x="9077" y="807"/>
                </a:lnTo>
                <a:lnTo>
                  <a:pt x="9063" y="832"/>
                </a:lnTo>
                <a:lnTo>
                  <a:pt x="9053" y="856"/>
                </a:lnTo>
                <a:lnTo>
                  <a:pt x="9043" y="879"/>
                </a:lnTo>
                <a:lnTo>
                  <a:pt x="9036" y="902"/>
                </a:lnTo>
                <a:lnTo>
                  <a:pt x="9034" y="913"/>
                </a:lnTo>
                <a:lnTo>
                  <a:pt x="9033" y="924"/>
                </a:lnTo>
                <a:lnTo>
                  <a:pt x="9032" y="935"/>
                </a:lnTo>
                <a:lnTo>
                  <a:pt x="9031" y="945"/>
                </a:lnTo>
                <a:lnTo>
                  <a:pt x="9032" y="955"/>
                </a:lnTo>
                <a:lnTo>
                  <a:pt x="9033" y="965"/>
                </a:lnTo>
                <a:lnTo>
                  <a:pt x="9035" y="974"/>
                </a:lnTo>
                <a:lnTo>
                  <a:pt x="9037" y="983"/>
                </a:lnTo>
                <a:lnTo>
                  <a:pt x="9040" y="990"/>
                </a:lnTo>
                <a:lnTo>
                  <a:pt x="9043" y="997"/>
                </a:lnTo>
                <a:lnTo>
                  <a:pt x="9045" y="1004"/>
                </a:lnTo>
                <a:lnTo>
                  <a:pt x="9049" y="1010"/>
                </a:lnTo>
                <a:lnTo>
                  <a:pt x="9057" y="1021"/>
                </a:lnTo>
                <a:lnTo>
                  <a:pt x="9067" y="1032"/>
                </a:lnTo>
                <a:lnTo>
                  <a:pt x="9079" y="1040"/>
                </a:lnTo>
                <a:lnTo>
                  <a:pt x="9090" y="1049"/>
                </a:lnTo>
                <a:lnTo>
                  <a:pt x="9104" y="1057"/>
                </a:lnTo>
                <a:lnTo>
                  <a:pt x="9120" y="1062"/>
                </a:lnTo>
                <a:lnTo>
                  <a:pt x="9135" y="1067"/>
                </a:lnTo>
                <a:lnTo>
                  <a:pt x="9152" y="1072"/>
                </a:lnTo>
                <a:lnTo>
                  <a:pt x="9168" y="1076"/>
                </a:lnTo>
                <a:lnTo>
                  <a:pt x="9187" y="1078"/>
                </a:lnTo>
                <a:lnTo>
                  <a:pt x="9204" y="1080"/>
                </a:lnTo>
                <a:lnTo>
                  <a:pt x="9222" y="1081"/>
                </a:lnTo>
                <a:lnTo>
                  <a:pt x="9241" y="1082"/>
                </a:lnTo>
                <a:lnTo>
                  <a:pt x="9259" y="1082"/>
                </a:lnTo>
                <a:lnTo>
                  <a:pt x="9288" y="1082"/>
                </a:lnTo>
                <a:lnTo>
                  <a:pt x="9317" y="1081"/>
                </a:lnTo>
                <a:lnTo>
                  <a:pt x="9346" y="1078"/>
                </a:lnTo>
                <a:lnTo>
                  <a:pt x="9376" y="1075"/>
                </a:lnTo>
                <a:lnTo>
                  <a:pt x="9398" y="1072"/>
                </a:lnTo>
                <a:lnTo>
                  <a:pt x="9424" y="1068"/>
                </a:lnTo>
                <a:lnTo>
                  <a:pt x="9438" y="1066"/>
                </a:lnTo>
                <a:lnTo>
                  <a:pt x="9453" y="1065"/>
                </a:lnTo>
                <a:lnTo>
                  <a:pt x="9467" y="1065"/>
                </a:lnTo>
                <a:lnTo>
                  <a:pt x="9481" y="1065"/>
                </a:lnTo>
                <a:lnTo>
                  <a:pt x="9494" y="1067"/>
                </a:lnTo>
                <a:lnTo>
                  <a:pt x="9507" y="1071"/>
                </a:lnTo>
                <a:lnTo>
                  <a:pt x="9513" y="1073"/>
                </a:lnTo>
                <a:lnTo>
                  <a:pt x="9518" y="1075"/>
                </a:lnTo>
                <a:lnTo>
                  <a:pt x="9523" y="1078"/>
                </a:lnTo>
                <a:lnTo>
                  <a:pt x="9528" y="1081"/>
                </a:lnTo>
                <a:lnTo>
                  <a:pt x="9532" y="1086"/>
                </a:lnTo>
                <a:lnTo>
                  <a:pt x="9536" y="1090"/>
                </a:lnTo>
                <a:lnTo>
                  <a:pt x="9540" y="1095"/>
                </a:lnTo>
                <a:lnTo>
                  <a:pt x="9543" y="1101"/>
                </a:lnTo>
                <a:lnTo>
                  <a:pt x="9545" y="1107"/>
                </a:lnTo>
                <a:lnTo>
                  <a:pt x="9546" y="1114"/>
                </a:lnTo>
                <a:lnTo>
                  <a:pt x="9547" y="1121"/>
                </a:lnTo>
                <a:lnTo>
                  <a:pt x="9547" y="1129"/>
                </a:lnTo>
                <a:lnTo>
                  <a:pt x="9546" y="1140"/>
                </a:lnTo>
                <a:lnTo>
                  <a:pt x="9544" y="1152"/>
                </a:lnTo>
                <a:lnTo>
                  <a:pt x="9539" y="1162"/>
                </a:lnTo>
                <a:lnTo>
                  <a:pt x="9531" y="1173"/>
                </a:lnTo>
                <a:lnTo>
                  <a:pt x="9521" y="1184"/>
                </a:lnTo>
                <a:lnTo>
                  <a:pt x="9509" y="1195"/>
                </a:lnTo>
                <a:lnTo>
                  <a:pt x="9494" y="1205"/>
                </a:lnTo>
                <a:lnTo>
                  <a:pt x="9478" y="1214"/>
                </a:lnTo>
                <a:close/>
                <a:moveTo>
                  <a:pt x="4469" y="1214"/>
                </a:moveTo>
                <a:lnTo>
                  <a:pt x="4442" y="1227"/>
                </a:lnTo>
                <a:lnTo>
                  <a:pt x="4415" y="1239"/>
                </a:lnTo>
                <a:lnTo>
                  <a:pt x="4386" y="1251"/>
                </a:lnTo>
                <a:lnTo>
                  <a:pt x="4356" y="1262"/>
                </a:lnTo>
                <a:lnTo>
                  <a:pt x="4323" y="1273"/>
                </a:lnTo>
                <a:lnTo>
                  <a:pt x="4290" y="1282"/>
                </a:lnTo>
                <a:lnTo>
                  <a:pt x="4255" y="1292"/>
                </a:lnTo>
                <a:lnTo>
                  <a:pt x="4217" y="1301"/>
                </a:lnTo>
                <a:lnTo>
                  <a:pt x="4179" y="1308"/>
                </a:lnTo>
                <a:lnTo>
                  <a:pt x="4136" y="1315"/>
                </a:lnTo>
                <a:lnTo>
                  <a:pt x="4093" y="1321"/>
                </a:lnTo>
                <a:lnTo>
                  <a:pt x="4047" y="1325"/>
                </a:lnTo>
                <a:lnTo>
                  <a:pt x="3998" y="1330"/>
                </a:lnTo>
                <a:lnTo>
                  <a:pt x="3947" y="1332"/>
                </a:lnTo>
                <a:lnTo>
                  <a:pt x="3893" y="1334"/>
                </a:lnTo>
                <a:lnTo>
                  <a:pt x="3836" y="1335"/>
                </a:lnTo>
                <a:lnTo>
                  <a:pt x="3815" y="1335"/>
                </a:lnTo>
                <a:lnTo>
                  <a:pt x="3793" y="1334"/>
                </a:lnTo>
                <a:lnTo>
                  <a:pt x="3770" y="1334"/>
                </a:lnTo>
                <a:lnTo>
                  <a:pt x="3749" y="1333"/>
                </a:lnTo>
                <a:lnTo>
                  <a:pt x="3725" y="1332"/>
                </a:lnTo>
                <a:lnTo>
                  <a:pt x="3702" y="1331"/>
                </a:lnTo>
                <a:lnTo>
                  <a:pt x="3679" y="1330"/>
                </a:lnTo>
                <a:lnTo>
                  <a:pt x="3655" y="1328"/>
                </a:lnTo>
                <a:lnTo>
                  <a:pt x="3628" y="1325"/>
                </a:lnTo>
                <a:lnTo>
                  <a:pt x="3602" y="1323"/>
                </a:lnTo>
                <a:lnTo>
                  <a:pt x="3578" y="1319"/>
                </a:lnTo>
                <a:lnTo>
                  <a:pt x="3554" y="1314"/>
                </a:lnTo>
                <a:lnTo>
                  <a:pt x="3533" y="1307"/>
                </a:lnTo>
                <a:lnTo>
                  <a:pt x="3512" y="1301"/>
                </a:lnTo>
                <a:lnTo>
                  <a:pt x="3494" y="1292"/>
                </a:lnTo>
                <a:lnTo>
                  <a:pt x="3477" y="1283"/>
                </a:lnTo>
                <a:lnTo>
                  <a:pt x="3461" y="1273"/>
                </a:lnTo>
                <a:lnTo>
                  <a:pt x="3447" y="1261"/>
                </a:lnTo>
                <a:lnTo>
                  <a:pt x="3441" y="1255"/>
                </a:lnTo>
                <a:lnTo>
                  <a:pt x="3436" y="1249"/>
                </a:lnTo>
                <a:lnTo>
                  <a:pt x="3430" y="1241"/>
                </a:lnTo>
                <a:lnTo>
                  <a:pt x="3426" y="1235"/>
                </a:lnTo>
                <a:lnTo>
                  <a:pt x="3421" y="1227"/>
                </a:lnTo>
                <a:lnTo>
                  <a:pt x="3418" y="1220"/>
                </a:lnTo>
                <a:lnTo>
                  <a:pt x="3415" y="1212"/>
                </a:lnTo>
                <a:lnTo>
                  <a:pt x="3413" y="1203"/>
                </a:lnTo>
                <a:lnTo>
                  <a:pt x="3411" y="1196"/>
                </a:lnTo>
                <a:lnTo>
                  <a:pt x="3409" y="1187"/>
                </a:lnTo>
                <a:lnTo>
                  <a:pt x="3409" y="1178"/>
                </a:lnTo>
                <a:lnTo>
                  <a:pt x="3407" y="1169"/>
                </a:lnTo>
                <a:lnTo>
                  <a:pt x="3409" y="1154"/>
                </a:lnTo>
                <a:lnTo>
                  <a:pt x="3411" y="1139"/>
                </a:lnTo>
                <a:lnTo>
                  <a:pt x="3414" y="1122"/>
                </a:lnTo>
                <a:lnTo>
                  <a:pt x="3419" y="1105"/>
                </a:lnTo>
                <a:lnTo>
                  <a:pt x="3427" y="1088"/>
                </a:lnTo>
                <a:lnTo>
                  <a:pt x="3434" y="1070"/>
                </a:lnTo>
                <a:lnTo>
                  <a:pt x="3445" y="1051"/>
                </a:lnTo>
                <a:lnTo>
                  <a:pt x="3457" y="1031"/>
                </a:lnTo>
                <a:lnTo>
                  <a:pt x="3470" y="1011"/>
                </a:lnTo>
                <a:lnTo>
                  <a:pt x="3486" y="990"/>
                </a:lnTo>
                <a:lnTo>
                  <a:pt x="3504" y="968"/>
                </a:lnTo>
                <a:lnTo>
                  <a:pt x="3522" y="945"/>
                </a:lnTo>
                <a:lnTo>
                  <a:pt x="3544" y="923"/>
                </a:lnTo>
                <a:lnTo>
                  <a:pt x="3566" y="899"/>
                </a:lnTo>
                <a:lnTo>
                  <a:pt x="3591" y="874"/>
                </a:lnTo>
                <a:lnTo>
                  <a:pt x="3618" y="849"/>
                </a:lnTo>
                <a:lnTo>
                  <a:pt x="3637" y="830"/>
                </a:lnTo>
                <a:lnTo>
                  <a:pt x="3657" y="811"/>
                </a:lnTo>
                <a:lnTo>
                  <a:pt x="3673" y="793"/>
                </a:lnTo>
                <a:lnTo>
                  <a:pt x="3689" y="776"/>
                </a:lnTo>
                <a:lnTo>
                  <a:pt x="3703" y="760"/>
                </a:lnTo>
                <a:lnTo>
                  <a:pt x="3716" y="743"/>
                </a:lnTo>
                <a:lnTo>
                  <a:pt x="3727" y="728"/>
                </a:lnTo>
                <a:lnTo>
                  <a:pt x="3737" y="714"/>
                </a:lnTo>
                <a:lnTo>
                  <a:pt x="3745" y="700"/>
                </a:lnTo>
                <a:lnTo>
                  <a:pt x="3753" y="687"/>
                </a:lnTo>
                <a:lnTo>
                  <a:pt x="3760" y="674"/>
                </a:lnTo>
                <a:lnTo>
                  <a:pt x="3765" y="662"/>
                </a:lnTo>
                <a:lnTo>
                  <a:pt x="3768" y="650"/>
                </a:lnTo>
                <a:lnTo>
                  <a:pt x="3771" y="640"/>
                </a:lnTo>
                <a:lnTo>
                  <a:pt x="3772" y="629"/>
                </a:lnTo>
                <a:lnTo>
                  <a:pt x="3774" y="619"/>
                </a:lnTo>
                <a:lnTo>
                  <a:pt x="3772" y="606"/>
                </a:lnTo>
                <a:lnTo>
                  <a:pt x="3770" y="593"/>
                </a:lnTo>
                <a:lnTo>
                  <a:pt x="3767" y="582"/>
                </a:lnTo>
                <a:lnTo>
                  <a:pt x="3762" y="573"/>
                </a:lnTo>
                <a:lnTo>
                  <a:pt x="3756" y="563"/>
                </a:lnTo>
                <a:lnTo>
                  <a:pt x="3749" y="554"/>
                </a:lnTo>
                <a:lnTo>
                  <a:pt x="3741" y="548"/>
                </a:lnTo>
                <a:lnTo>
                  <a:pt x="3733" y="541"/>
                </a:lnTo>
                <a:lnTo>
                  <a:pt x="3723" y="535"/>
                </a:lnTo>
                <a:lnTo>
                  <a:pt x="3712" y="531"/>
                </a:lnTo>
                <a:lnTo>
                  <a:pt x="3700" y="526"/>
                </a:lnTo>
                <a:lnTo>
                  <a:pt x="3688" y="522"/>
                </a:lnTo>
                <a:lnTo>
                  <a:pt x="3662" y="517"/>
                </a:lnTo>
                <a:lnTo>
                  <a:pt x="3635" y="513"/>
                </a:lnTo>
                <a:lnTo>
                  <a:pt x="3607" y="511"/>
                </a:lnTo>
                <a:lnTo>
                  <a:pt x="3578" y="510"/>
                </a:lnTo>
                <a:lnTo>
                  <a:pt x="3550" y="509"/>
                </a:lnTo>
                <a:lnTo>
                  <a:pt x="3522" y="509"/>
                </a:lnTo>
                <a:lnTo>
                  <a:pt x="3496" y="509"/>
                </a:lnTo>
                <a:lnTo>
                  <a:pt x="3471" y="508"/>
                </a:lnTo>
                <a:lnTo>
                  <a:pt x="3450" y="506"/>
                </a:lnTo>
                <a:lnTo>
                  <a:pt x="3431" y="503"/>
                </a:lnTo>
                <a:lnTo>
                  <a:pt x="3419" y="498"/>
                </a:lnTo>
                <a:lnTo>
                  <a:pt x="3406" y="494"/>
                </a:lnTo>
                <a:lnTo>
                  <a:pt x="3394" y="487"/>
                </a:lnTo>
                <a:lnTo>
                  <a:pt x="3383" y="480"/>
                </a:lnTo>
                <a:lnTo>
                  <a:pt x="3377" y="476"/>
                </a:lnTo>
                <a:lnTo>
                  <a:pt x="3373" y="470"/>
                </a:lnTo>
                <a:lnTo>
                  <a:pt x="3369" y="466"/>
                </a:lnTo>
                <a:lnTo>
                  <a:pt x="3364" y="459"/>
                </a:lnTo>
                <a:lnTo>
                  <a:pt x="3362" y="454"/>
                </a:lnTo>
                <a:lnTo>
                  <a:pt x="3359" y="447"/>
                </a:lnTo>
                <a:lnTo>
                  <a:pt x="3358" y="441"/>
                </a:lnTo>
                <a:lnTo>
                  <a:pt x="3358" y="433"/>
                </a:lnTo>
                <a:lnTo>
                  <a:pt x="3358" y="428"/>
                </a:lnTo>
                <a:lnTo>
                  <a:pt x="3359" y="422"/>
                </a:lnTo>
                <a:lnTo>
                  <a:pt x="3361" y="416"/>
                </a:lnTo>
                <a:lnTo>
                  <a:pt x="3364" y="410"/>
                </a:lnTo>
                <a:lnTo>
                  <a:pt x="3367" y="403"/>
                </a:lnTo>
                <a:lnTo>
                  <a:pt x="3372" y="398"/>
                </a:lnTo>
                <a:lnTo>
                  <a:pt x="3377" y="391"/>
                </a:lnTo>
                <a:lnTo>
                  <a:pt x="3384" y="385"/>
                </a:lnTo>
                <a:lnTo>
                  <a:pt x="3391" y="379"/>
                </a:lnTo>
                <a:lnTo>
                  <a:pt x="3399" y="373"/>
                </a:lnTo>
                <a:lnTo>
                  <a:pt x="3409" y="366"/>
                </a:lnTo>
                <a:lnTo>
                  <a:pt x="3418" y="361"/>
                </a:lnTo>
                <a:lnTo>
                  <a:pt x="3429" y="356"/>
                </a:lnTo>
                <a:lnTo>
                  <a:pt x="3442" y="350"/>
                </a:lnTo>
                <a:lnTo>
                  <a:pt x="3455" y="345"/>
                </a:lnTo>
                <a:lnTo>
                  <a:pt x="3469" y="339"/>
                </a:lnTo>
                <a:lnTo>
                  <a:pt x="3511" y="326"/>
                </a:lnTo>
                <a:lnTo>
                  <a:pt x="3554" y="314"/>
                </a:lnTo>
                <a:lnTo>
                  <a:pt x="3599" y="303"/>
                </a:lnTo>
                <a:lnTo>
                  <a:pt x="3644" y="293"/>
                </a:lnTo>
                <a:lnTo>
                  <a:pt x="3688" y="283"/>
                </a:lnTo>
                <a:lnTo>
                  <a:pt x="3735" y="275"/>
                </a:lnTo>
                <a:lnTo>
                  <a:pt x="3780" y="268"/>
                </a:lnTo>
                <a:lnTo>
                  <a:pt x="3825" y="262"/>
                </a:lnTo>
                <a:lnTo>
                  <a:pt x="3872" y="255"/>
                </a:lnTo>
                <a:lnTo>
                  <a:pt x="3917" y="251"/>
                </a:lnTo>
                <a:lnTo>
                  <a:pt x="3963" y="247"/>
                </a:lnTo>
                <a:lnTo>
                  <a:pt x="4007" y="243"/>
                </a:lnTo>
                <a:lnTo>
                  <a:pt x="4094" y="238"/>
                </a:lnTo>
                <a:lnTo>
                  <a:pt x="4177" y="235"/>
                </a:lnTo>
                <a:lnTo>
                  <a:pt x="4184" y="235"/>
                </a:lnTo>
                <a:lnTo>
                  <a:pt x="4190" y="235"/>
                </a:lnTo>
                <a:lnTo>
                  <a:pt x="4209" y="235"/>
                </a:lnTo>
                <a:lnTo>
                  <a:pt x="4228" y="236"/>
                </a:lnTo>
                <a:lnTo>
                  <a:pt x="4247" y="239"/>
                </a:lnTo>
                <a:lnTo>
                  <a:pt x="4265" y="242"/>
                </a:lnTo>
                <a:lnTo>
                  <a:pt x="4282" y="247"/>
                </a:lnTo>
                <a:lnTo>
                  <a:pt x="4300" y="251"/>
                </a:lnTo>
                <a:lnTo>
                  <a:pt x="4316" y="257"/>
                </a:lnTo>
                <a:lnTo>
                  <a:pt x="4331" y="265"/>
                </a:lnTo>
                <a:lnTo>
                  <a:pt x="4345" y="272"/>
                </a:lnTo>
                <a:lnTo>
                  <a:pt x="4358" y="282"/>
                </a:lnTo>
                <a:lnTo>
                  <a:pt x="4369" y="292"/>
                </a:lnTo>
                <a:lnTo>
                  <a:pt x="4378" y="304"/>
                </a:lnTo>
                <a:lnTo>
                  <a:pt x="4383" y="309"/>
                </a:lnTo>
                <a:lnTo>
                  <a:pt x="4386" y="316"/>
                </a:lnTo>
                <a:lnTo>
                  <a:pt x="4389" y="322"/>
                </a:lnTo>
                <a:lnTo>
                  <a:pt x="4391" y="330"/>
                </a:lnTo>
                <a:lnTo>
                  <a:pt x="4393" y="336"/>
                </a:lnTo>
                <a:lnTo>
                  <a:pt x="4396" y="344"/>
                </a:lnTo>
                <a:lnTo>
                  <a:pt x="4397" y="351"/>
                </a:lnTo>
                <a:lnTo>
                  <a:pt x="4397" y="359"/>
                </a:lnTo>
                <a:lnTo>
                  <a:pt x="4396" y="375"/>
                </a:lnTo>
                <a:lnTo>
                  <a:pt x="4392" y="391"/>
                </a:lnTo>
                <a:lnTo>
                  <a:pt x="4387" y="409"/>
                </a:lnTo>
                <a:lnTo>
                  <a:pt x="4378" y="427"/>
                </a:lnTo>
                <a:lnTo>
                  <a:pt x="4368" y="446"/>
                </a:lnTo>
                <a:lnTo>
                  <a:pt x="4354" y="467"/>
                </a:lnTo>
                <a:lnTo>
                  <a:pt x="4336" y="487"/>
                </a:lnTo>
                <a:lnTo>
                  <a:pt x="4316" y="510"/>
                </a:lnTo>
                <a:lnTo>
                  <a:pt x="4252" y="577"/>
                </a:lnTo>
                <a:lnTo>
                  <a:pt x="4195" y="640"/>
                </a:lnTo>
                <a:lnTo>
                  <a:pt x="4169" y="670"/>
                </a:lnTo>
                <a:lnTo>
                  <a:pt x="4145" y="699"/>
                </a:lnTo>
                <a:lnTo>
                  <a:pt x="4122" y="727"/>
                </a:lnTo>
                <a:lnTo>
                  <a:pt x="4103" y="755"/>
                </a:lnTo>
                <a:lnTo>
                  <a:pt x="4085" y="781"/>
                </a:lnTo>
                <a:lnTo>
                  <a:pt x="4068" y="807"/>
                </a:lnTo>
                <a:lnTo>
                  <a:pt x="4054" y="832"/>
                </a:lnTo>
                <a:lnTo>
                  <a:pt x="4044" y="856"/>
                </a:lnTo>
                <a:lnTo>
                  <a:pt x="4035" y="879"/>
                </a:lnTo>
                <a:lnTo>
                  <a:pt x="4028" y="902"/>
                </a:lnTo>
                <a:lnTo>
                  <a:pt x="4025" y="913"/>
                </a:lnTo>
                <a:lnTo>
                  <a:pt x="4024" y="924"/>
                </a:lnTo>
                <a:lnTo>
                  <a:pt x="4023" y="935"/>
                </a:lnTo>
                <a:lnTo>
                  <a:pt x="4023" y="945"/>
                </a:lnTo>
                <a:lnTo>
                  <a:pt x="4023" y="955"/>
                </a:lnTo>
                <a:lnTo>
                  <a:pt x="4024" y="965"/>
                </a:lnTo>
                <a:lnTo>
                  <a:pt x="4026" y="974"/>
                </a:lnTo>
                <a:lnTo>
                  <a:pt x="4030" y="983"/>
                </a:lnTo>
                <a:lnTo>
                  <a:pt x="4031" y="990"/>
                </a:lnTo>
                <a:lnTo>
                  <a:pt x="4034" y="997"/>
                </a:lnTo>
                <a:lnTo>
                  <a:pt x="4037" y="1004"/>
                </a:lnTo>
                <a:lnTo>
                  <a:pt x="4040" y="1010"/>
                </a:lnTo>
                <a:lnTo>
                  <a:pt x="4049" y="1021"/>
                </a:lnTo>
                <a:lnTo>
                  <a:pt x="4059" y="1032"/>
                </a:lnTo>
                <a:lnTo>
                  <a:pt x="4069" y="1040"/>
                </a:lnTo>
                <a:lnTo>
                  <a:pt x="4082" y="1049"/>
                </a:lnTo>
                <a:lnTo>
                  <a:pt x="4096" y="1057"/>
                </a:lnTo>
                <a:lnTo>
                  <a:pt x="4111" y="1062"/>
                </a:lnTo>
                <a:lnTo>
                  <a:pt x="4127" y="1067"/>
                </a:lnTo>
                <a:lnTo>
                  <a:pt x="4143" y="1072"/>
                </a:lnTo>
                <a:lnTo>
                  <a:pt x="4160" y="1076"/>
                </a:lnTo>
                <a:lnTo>
                  <a:pt x="4177" y="1078"/>
                </a:lnTo>
                <a:lnTo>
                  <a:pt x="4196" y="1080"/>
                </a:lnTo>
                <a:lnTo>
                  <a:pt x="4214" y="1081"/>
                </a:lnTo>
                <a:lnTo>
                  <a:pt x="4231" y="1082"/>
                </a:lnTo>
                <a:lnTo>
                  <a:pt x="4250" y="1082"/>
                </a:lnTo>
                <a:lnTo>
                  <a:pt x="4279" y="1082"/>
                </a:lnTo>
                <a:lnTo>
                  <a:pt x="4308" y="1081"/>
                </a:lnTo>
                <a:lnTo>
                  <a:pt x="4338" y="1078"/>
                </a:lnTo>
                <a:lnTo>
                  <a:pt x="4368" y="1075"/>
                </a:lnTo>
                <a:lnTo>
                  <a:pt x="4389" y="1072"/>
                </a:lnTo>
                <a:lnTo>
                  <a:pt x="4415" y="1068"/>
                </a:lnTo>
                <a:lnTo>
                  <a:pt x="4429" y="1066"/>
                </a:lnTo>
                <a:lnTo>
                  <a:pt x="4444" y="1065"/>
                </a:lnTo>
                <a:lnTo>
                  <a:pt x="4458" y="1065"/>
                </a:lnTo>
                <a:lnTo>
                  <a:pt x="4472" y="1065"/>
                </a:lnTo>
                <a:lnTo>
                  <a:pt x="4485" y="1067"/>
                </a:lnTo>
                <a:lnTo>
                  <a:pt x="4498" y="1071"/>
                </a:lnTo>
                <a:lnTo>
                  <a:pt x="4504" y="1073"/>
                </a:lnTo>
                <a:lnTo>
                  <a:pt x="4509" y="1075"/>
                </a:lnTo>
                <a:lnTo>
                  <a:pt x="4514" y="1078"/>
                </a:lnTo>
                <a:lnTo>
                  <a:pt x="4519" y="1081"/>
                </a:lnTo>
                <a:lnTo>
                  <a:pt x="4523" y="1086"/>
                </a:lnTo>
                <a:lnTo>
                  <a:pt x="4527" y="1090"/>
                </a:lnTo>
                <a:lnTo>
                  <a:pt x="4531" y="1095"/>
                </a:lnTo>
                <a:lnTo>
                  <a:pt x="4534" y="1101"/>
                </a:lnTo>
                <a:lnTo>
                  <a:pt x="4536" y="1107"/>
                </a:lnTo>
                <a:lnTo>
                  <a:pt x="4537" y="1114"/>
                </a:lnTo>
                <a:lnTo>
                  <a:pt x="4538" y="1121"/>
                </a:lnTo>
                <a:lnTo>
                  <a:pt x="4539" y="1129"/>
                </a:lnTo>
                <a:lnTo>
                  <a:pt x="4538" y="1140"/>
                </a:lnTo>
                <a:lnTo>
                  <a:pt x="4535" y="1152"/>
                </a:lnTo>
                <a:lnTo>
                  <a:pt x="4530" y="1162"/>
                </a:lnTo>
                <a:lnTo>
                  <a:pt x="4522" y="1173"/>
                </a:lnTo>
                <a:lnTo>
                  <a:pt x="4512" y="1184"/>
                </a:lnTo>
                <a:lnTo>
                  <a:pt x="4500" y="1195"/>
                </a:lnTo>
                <a:lnTo>
                  <a:pt x="4485" y="1205"/>
                </a:lnTo>
                <a:lnTo>
                  <a:pt x="4469" y="1214"/>
                </a:lnTo>
                <a:close/>
                <a:moveTo>
                  <a:pt x="10535" y="701"/>
                </a:moveTo>
                <a:lnTo>
                  <a:pt x="10546" y="692"/>
                </a:lnTo>
                <a:lnTo>
                  <a:pt x="10556" y="681"/>
                </a:lnTo>
                <a:lnTo>
                  <a:pt x="10566" y="669"/>
                </a:lnTo>
                <a:lnTo>
                  <a:pt x="10575" y="658"/>
                </a:lnTo>
                <a:lnTo>
                  <a:pt x="10584" y="646"/>
                </a:lnTo>
                <a:lnTo>
                  <a:pt x="10593" y="633"/>
                </a:lnTo>
                <a:lnTo>
                  <a:pt x="10600" y="621"/>
                </a:lnTo>
                <a:lnTo>
                  <a:pt x="10608" y="608"/>
                </a:lnTo>
                <a:lnTo>
                  <a:pt x="10614" y="594"/>
                </a:lnTo>
                <a:lnTo>
                  <a:pt x="10621" y="580"/>
                </a:lnTo>
                <a:lnTo>
                  <a:pt x="10625" y="567"/>
                </a:lnTo>
                <a:lnTo>
                  <a:pt x="10630" y="552"/>
                </a:lnTo>
                <a:lnTo>
                  <a:pt x="10634" y="538"/>
                </a:lnTo>
                <a:lnTo>
                  <a:pt x="10637" y="523"/>
                </a:lnTo>
                <a:lnTo>
                  <a:pt x="10640" y="508"/>
                </a:lnTo>
                <a:lnTo>
                  <a:pt x="10641" y="492"/>
                </a:lnTo>
                <a:lnTo>
                  <a:pt x="10642" y="466"/>
                </a:lnTo>
                <a:lnTo>
                  <a:pt x="10641" y="438"/>
                </a:lnTo>
                <a:lnTo>
                  <a:pt x="10638" y="410"/>
                </a:lnTo>
                <a:lnTo>
                  <a:pt x="10633" y="383"/>
                </a:lnTo>
                <a:lnTo>
                  <a:pt x="10629" y="369"/>
                </a:lnTo>
                <a:lnTo>
                  <a:pt x="10625" y="355"/>
                </a:lnTo>
                <a:lnTo>
                  <a:pt x="10621" y="342"/>
                </a:lnTo>
                <a:lnTo>
                  <a:pt x="10615" y="329"/>
                </a:lnTo>
                <a:lnTo>
                  <a:pt x="10610" y="316"/>
                </a:lnTo>
                <a:lnTo>
                  <a:pt x="10605" y="304"/>
                </a:lnTo>
                <a:lnTo>
                  <a:pt x="10598" y="292"/>
                </a:lnTo>
                <a:lnTo>
                  <a:pt x="10591" y="280"/>
                </a:lnTo>
                <a:lnTo>
                  <a:pt x="10576" y="261"/>
                </a:lnTo>
                <a:lnTo>
                  <a:pt x="10561" y="243"/>
                </a:lnTo>
                <a:lnTo>
                  <a:pt x="10544" y="227"/>
                </a:lnTo>
                <a:lnTo>
                  <a:pt x="10526" y="213"/>
                </a:lnTo>
                <a:lnTo>
                  <a:pt x="10507" y="200"/>
                </a:lnTo>
                <a:lnTo>
                  <a:pt x="10487" y="189"/>
                </a:lnTo>
                <a:lnTo>
                  <a:pt x="10465" y="180"/>
                </a:lnTo>
                <a:lnTo>
                  <a:pt x="10444" y="172"/>
                </a:lnTo>
                <a:lnTo>
                  <a:pt x="10420" y="166"/>
                </a:lnTo>
                <a:lnTo>
                  <a:pt x="10397" y="160"/>
                </a:lnTo>
                <a:lnTo>
                  <a:pt x="10372" y="157"/>
                </a:lnTo>
                <a:lnTo>
                  <a:pt x="10349" y="155"/>
                </a:lnTo>
                <a:lnTo>
                  <a:pt x="10323" y="153"/>
                </a:lnTo>
                <a:lnTo>
                  <a:pt x="10298" y="153"/>
                </a:lnTo>
                <a:lnTo>
                  <a:pt x="10272" y="154"/>
                </a:lnTo>
                <a:lnTo>
                  <a:pt x="10247" y="156"/>
                </a:lnTo>
                <a:lnTo>
                  <a:pt x="10221" y="159"/>
                </a:lnTo>
                <a:lnTo>
                  <a:pt x="10195" y="163"/>
                </a:lnTo>
                <a:lnTo>
                  <a:pt x="10170" y="169"/>
                </a:lnTo>
                <a:lnTo>
                  <a:pt x="10146" y="174"/>
                </a:lnTo>
                <a:lnTo>
                  <a:pt x="10121" y="182"/>
                </a:lnTo>
                <a:lnTo>
                  <a:pt x="10096" y="189"/>
                </a:lnTo>
                <a:lnTo>
                  <a:pt x="10072" y="197"/>
                </a:lnTo>
                <a:lnTo>
                  <a:pt x="10049" y="207"/>
                </a:lnTo>
                <a:lnTo>
                  <a:pt x="10027" y="216"/>
                </a:lnTo>
                <a:lnTo>
                  <a:pt x="10005" y="226"/>
                </a:lnTo>
                <a:lnTo>
                  <a:pt x="9985" y="237"/>
                </a:lnTo>
                <a:lnTo>
                  <a:pt x="9964" y="248"/>
                </a:lnTo>
                <a:lnTo>
                  <a:pt x="9946" y="260"/>
                </a:lnTo>
                <a:lnTo>
                  <a:pt x="9928" y="271"/>
                </a:lnTo>
                <a:lnTo>
                  <a:pt x="9912" y="283"/>
                </a:lnTo>
                <a:lnTo>
                  <a:pt x="9897" y="295"/>
                </a:lnTo>
                <a:lnTo>
                  <a:pt x="9871" y="319"/>
                </a:lnTo>
                <a:lnTo>
                  <a:pt x="9846" y="344"/>
                </a:lnTo>
                <a:lnTo>
                  <a:pt x="9823" y="371"/>
                </a:lnTo>
                <a:lnTo>
                  <a:pt x="9801" y="398"/>
                </a:lnTo>
                <a:lnTo>
                  <a:pt x="9779" y="426"/>
                </a:lnTo>
                <a:lnTo>
                  <a:pt x="9759" y="455"/>
                </a:lnTo>
                <a:lnTo>
                  <a:pt x="9741" y="485"/>
                </a:lnTo>
                <a:lnTo>
                  <a:pt x="9723" y="515"/>
                </a:lnTo>
                <a:lnTo>
                  <a:pt x="9708" y="547"/>
                </a:lnTo>
                <a:lnTo>
                  <a:pt x="9694" y="579"/>
                </a:lnTo>
                <a:lnTo>
                  <a:pt x="9682" y="613"/>
                </a:lnTo>
                <a:lnTo>
                  <a:pt x="9671" y="646"/>
                </a:lnTo>
                <a:lnTo>
                  <a:pt x="9664" y="680"/>
                </a:lnTo>
                <a:lnTo>
                  <a:pt x="9657" y="714"/>
                </a:lnTo>
                <a:lnTo>
                  <a:pt x="9652" y="750"/>
                </a:lnTo>
                <a:lnTo>
                  <a:pt x="9650" y="785"/>
                </a:lnTo>
                <a:lnTo>
                  <a:pt x="9649" y="837"/>
                </a:lnTo>
                <a:lnTo>
                  <a:pt x="9649" y="892"/>
                </a:lnTo>
                <a:lnTo>
                  <a:pt x="9649" y="920"/>
                </a:lnTo>
                <a:lnTo>
                  <a:pt x="9651" y="949"/>
                </a:lnTo>
                <a:lnTo>
                  <a:pt x="9653" y="977"/>
                </a:lnTo>
                <a:lnTo>
                  <a:pt x="9656" y="1005"/>
                </a:lnTo>
                <a:lnTo>
                  <a:pt x="9660" y="1033"/>
                </a:lnTo>
                <a:lnTo>
                  <a:pt x="9665" y="1060"/>
                </a:lnTo>
                <a:lnTo>
                  <a:pt x="9671" y="1087"/>
                </a:lnTo>
                <a:lnTo>
                  <a:pt x="9680" y="1113"/>
                </a:lnTo>
                <a:lnTo>
                  <a:pt x="9689" y="1139"/>
                </a:lnTo>
                <a:lnTo>
                  <a:pt x="9701" y="1163"/>
                </a:lnTo>
                <a:lnTo>
                  <a:pt x="9706" y="1175"/>
                </a:lnTo>
                <a:lnTo>
                  <a:pt x="9712" y="1186"/>
                </a:lnTo>
                <a:lnTo>
                  <a:pt x="9720" y="1198"/>
                </a:lnTo>
                <a:lnTo>
                  <a:pt x="9728" y="1209"/>
                </a:lnTo>
                <a:lnTo>
                  <a:pt x="9738" y="1223"/>
                </a:lnTo>
                <a:lnTo>
                  <a:pt x="9750" y="1236"/>
                </a:lnTo>
                <a:lnTo>
                  <a:pt x="9763" y="1249"/>
                </a:lnTo>
                <a:lnTo>
                  <a:pt x="9777" y="1260"/>
                </a:lnTo>
                <a:lnTo>
                  <a:pt x="9791" y="1270"/>
                </a:lnTo>
                <a:lnTo>
                  <a:pt x="9806" y="1280"/>
                </a:lnTo>
                <a:lnTo>
                  <a:pt x="9823" y="1289"/>
                </a:lnTo>
                <a:lnTo>
                  <a:pt x="9839" y="1297"/>
                </a:lnTo>
                <a:lnTo>
                  <a:pt x="9855" y="1304"/>
                </a:lnTo>
                <a:lnTo>
                  <a:pt x="9872" y="1311"/>
                </a:lnTo>
                <a:lnTo>
                  <a:pt x="9890" y="1317"/>
                </a:lnTo>
                <a:lnTo>
                  <a:pt x="9907" y="1323"/>
                </a:lnTo>
                <a:lnTo>
                  <a:pt x="9941" y="1332"/>
                </a:lnTo>
                <a:lnTo>
                  <a:pt x="9976" y="1340"/>
                </a:lnTo>
                <a:lnTo>
                  <a:pt x="9994" y="1343"/>
                </a:lnTo>
                <a:lnTo>
                  <a:pt x="10014" y="1345"/>
                </a:lnTo>
                <a:lnTo>
                  <a:pt x="10033" y="1347"/>
                </a:lnTo>
                <a:lnTo>
                  <a:pt x="10054" y="1348"/>
                </a:lnTo>
                <a:lnTo>
                  <a:pt x="10073" y="1348"/>
                </a:lnTo>
                <a:lnTo>
                  <a:pt x="10093" y="1347"/>
                </a:lnTo>
                <a:lnTo>
                  <a:pt x="10112" y="1346"/>
                </a:lnTo>
                <a:lnTo>
                  <a:pt x="10132" y="1344"/>
                </a:lnTo>
                <a:lnTo>
                  <a:pt x="10150" y="1341"/>
                </a:lnTo>
                <a:lnTo>
                  <a:pt x="10169" y="1337"/>
                </a:lnTo>
                <a:lnTo>
                  <a:pt x="10189" y="1332"/>
                </a:lnTo>
                <a:lnTo>
                  <a:pt x="10207" y="1328"/>
                </a:lnTo>
                <a:lnTo>
                  <a:pt x="10227" y="1321"/>
                </a:lnTo>
                <a:lnTo>
                  <a:pt x="10245" y="1315"/>
                </a:lnTo>
                <a:lnTo>
                  <a:pt x="10263" y="1307"/>
                </a:lnTo>
                <a:lnTo>
                  <a:pt x="10281" y="1298"/>
                </a:lnTo>
                <a:lnTo>
                  <a:pt x="10304" y="1287"/>
                </a:lnTo>
                <a:lnTo>
                  <a:pt x="10327" y="1274"/>
                </a:lnTo>
                <a:lnTo>
                  <a:pt x="10350" y="1260"/>
                </a:lnTo>
                <a:lnTo>
                  <a:pt x="10372" y="1244"/>
                </a:lnTo>
                <a:lnTo>
                  <a:pt x="10394" y="1229"/>
                </a:lnTo>
                <a:lnTo>
                  <a:pt x="10414" y="1212"/>
                </a:lnTo>
                <a:lnTo>
                  <a:pt x="10435" y="1195"/>
                </a:lnTo>
                <a:lnTo>
                  <a:pt x="10456" y="1178"/>
                </a:lnTo>
                <a:lnTo>
                  <a:pt x="10475" y="1158"/>
                </a:lnTo>
                <a:lnTo>
                  <a:pt x="10493" y="1140"/>
                </a:lnTo>
                <a:lnTo>
                  <a:pt x="10511" y="1119"/>
                </a:lnTo>
                <a:lnTo>
                  <a:pt x="10528" y="1099"/>
                </a:lnTo>
                <a:lnTo>
                  <a:pt x="10545" y="1078"/>
                </a:lnTo>
                <a:lnTo>
                  <a:pt x="10561" y="1057"/>
                </a:lnTo>
                <a:lnTo>
                  <a:pt x="10576" y="1034"/>
                </a:lnTo>
                <a:lnTo>
                  <a:pt x="10591" y="1012"/>
                </a:lnTo>
                <a:lnTo>
                  <a:pt x="10597" y="1003"/>
                </a:lnTo>
                <a:lnTo>
                  <a:pt x="10602" y="992"/>
                </a:lnTo>
                <a:lnTo>
                  <a:pt x="10608" y="982"/>
                </a:lnTo>
                <a:lnTo>
                  <a:pt x="10614" y="971"/>
                </a:lnTo>
                <a:lnTo>
                  <a:pt x="10620" y="962"/>
                </a:lnTo>
                <a:lnTo>
                  <a:pt x="10624" y="952"/>
                </a:lnTo>
                <a:lnTo>
                  <a:pt x="10628" y="942"/>
                </a:lnTo>
                <a:lnTo>
                  <a:pt x="10630" y="932"/>
                </a:lnTo>
                <a:lnTo>
                  <a:pt x="10633" y="924"/>
                </a:lnTo>
                <a:lnTo>
                  <a:pt x="10634" y="915"/>
                </a:lnTo>
                <a:lnTo>
                  <a:pt x="10634" y="906"/>
                </a:lnTo>
                <a:lnTo>
                  <a:pt x="10633" y="898"/>
                </a:lnTo>
                <a:lnTo>
                  <a:pt x="10630" y="889"/>
                </a:lnTo>
                <a:lnTo>
                  <a:pt x="10627" y="881"/>
                </a:lnTo>
                <a:lnTo>
                  <a:pt x="10623" y="873"/>
                </a:lnTo>
                <a:lnTo>
                  <a:pt x="10616" y="868"/>
                </a:lnTo>
                <a:lnTo>
                  <a:pt x="10609" y="863"/>
                </a:lnTo>
                <a:lnTo>
                  <a:pt x="10600" y="860"/>
                </a:lnTo>
                <a:lnTo>
                  <a:pt x="10589" y="859"/>
                </a:lnTo>
                <a:lnTo>
                  <a:pt x="10579" y="859"/>
                </a:lnTo>
                <a:lnTo>
                  <a:pt x="10571" y="861"/>
                </a:lnTo>
                <a:lnTo>
                  <a:pt x="10562" y="863"/>
                </a:lnTo>
                <a:lnTo>
                  <a:pt x="10554" y="865"/>
                </a:lnTo>
                <a:lnTo>
                  <a:pt x="10545" y="870"/>
                </a:lnTo>
                <a:lnTo>
                  <a:pt x="10535" y="874"/>
                </a:lnTo>
                <a:lnTo>
                  <a:pt x="10525" y="881"/>
                </a:lnTo>
                <a:lnTo>
                  <a:pt x="10514" y="887"/>
                </a:lnTo>
                <a:lnTo>
                  <a:pt x="10502" y="895"/>
                </a:lnTo>
                <a:lnTo>
                  <a:pt x="10473" y="915"/>
                </a:lnTo>
                <a:lnTo>
                  <a:pt x="10444" y="935"/>
                </a:lnTo>
                <a:lnTo>
                  <a:pt x="10413" y="954"/>
                </a:lnTo>
                <a:lnTo>
                  <a:pt x="10383" y="973"/>
                </a:lnTo>
                <a:lnTo>
                  <a:pt x="10367" y="982"/>
                </a:lnTo>
                <a:lnTo>
                  <a:pt x="10351" y="990"/>
                </a:lnTo>
                <a:lnTo>
                  <a:pt x="10335" y="998"/>
                </a:lnTo>
                <a:lnTo>
                  <a:pt x="10317" y="1005"/>
                </a:lnTo>
                <a:lnTo>
                  <a:pt x="10300" y="1011"/>
                </a:lnTo>
                <a:lnTo>
                  <a:pt x="10283" y="1017"/>
                </a:lnTo>
                <a:lnTo>
                  <a:pt x="10264" y="1022"/>
                </a:lnTo>
                <a:lnTo>
                  <a:pt x="10245" y="1025"/>
                </a:lnTo>
                <a:lnTo>
                  <a:pt x="10228" y="1028"/>
                </a:lnTo>
                <a:lnTo>
                  <a:pt x="10210" y="1031"/>
                </a:lnTo>
                <a:lnTo>
                  <a:pt x="10193" y="1032"/>
                </a:lnTo>
                <a:lnTo>
                  <a:pt x="10176" y="1031"/>
                </a:lnTo>
                <a:lnTo>
                  <a:pt x="10159" y="1030"/>
                </a:lnTo>
                <a:lnTo>
                  <a:pt x="10142" y="1025"/>
                </a:lnTo>
                <a:lnTo>
                  <a:pt x="10135" y="1022"/>
                </a:lnTo>
                <a:lnTo>
                  <a:pt x="10127" y="1019"/>
                </a:lnTo>
                <a:lnTo>
                  <a:pt x="10120" y="1014"/>
                </a:lnTo>
                <a:lnTo>
                  <a:pt x="10113" y="1009"/>
                </a:lnTo>
                <a:lnTo>
                  <a:pt x="10102" y="1000"/>
                </a:lnTo>
                <a:lnTo>
                  <a:pt x="10093" y="989"/>
                </a:lnTo>
                <a:lnTo>
                  <a:pt x="10088" y="982"/>
                </a:lnTo>
                <a:lnTo>
                  <a:pt x="10084" y="976"/>
                </a:lnTo>
                <a:lnTo>
                  <a:pt x="10081" y="969"/>
                </a:lnTo>
                <a:lnTo>
                  <a:pt x="10078" y="962"/>
                </a:lnTo>
                <a:lnTo>
                  <a:pt x="10075" y="955"/>
                </a:lnTo>
                <a:lnTo>
                  <a:pt x="10074" y="949"/>
                </a:lnTo>
                <a:lnTo>
                  <a:pt x="10074" y="942"/>
                </a:lnTo>
                <a:lnTo>
                  <a:pt x="10076" y="937"/>
                </a:lnTo>
                <a:lnTo>
                  <a:pt x="10079" y="931"/>
                </a:lnTo>
                <a:lnTo>
                  <a:pt x="10083" y="927"/>
                </a:lnTo>
                <a:lnTo>
                  <a:pt x="10088" y="924"/>
                </a:lnTo>
                <a:lnTo>
                  <a:pt x="10096" y="920"/>
                </a:lnTo>
                <a:lnTo>
                  <a:pt x="10134" y="911"/>
                </a:lnTo>
                <a:lnTo>
                  <a:pt x="10170" y="900"/>
                </a:lnTo>
                <a:lnTo>
                  <a:pt x="10206" y="888"/>
                </a:lnTo>
                <a:lnTo>
                  <a:pt x="10240" y="876"/>
                </a:lnTo>
                <a:lnTo>
                  <a:pt x="10272" y="863"/>
                </a:lnTo>
                <a:lnTo>
                  <a:pt x="10303" y="850"/>
                </a:lnTo>
                <a:lnTo>
                  <a:pt x="10332" y="836"/>
                </a:lnTo>
                <a:lnTo>
                  <a:pt x="10360" y="822"/>
                </a:lnTo>
                <a:lnTo>
                  <a:pt x="10387" y="808"/>
                </a:lnTo>
                <a:lnTo>
                  <a:pt x="10412" y="793"/>
                </a:lnTo>
                <a:lnTo>
                  <a:pt x="10436" y="778"/>
                </a:lnTo>
                <a:lnTo>
                  <a:pt x="10459" y="763"/>
                </a:lnTo>
                <a:lnTo>
                  <a:pt x="10480" y="748"/>
                </a:lnTo>
                <a:lnTo>
                  <a:pt x="10500" y="731"/>
                </a:lnTo>
                <a:lnTo>
                  <a:pt x="10518" y="716"/>
                </a:lnTo>
                <a:lnTo>
                  <a:pt x="10535" y="701"/>
                </a:lnTo>
                <a:close/>
                <a:moveTo>
                  <a:pt x="10012" y="619"/>
                </a:moveTo>
                <a:lnTo>
                  <a:pt x="10013" y="604"/>
                </a:lnTo>
                <a:lnTo>
                  <a:pt x="10015" y="589"/>
                </a:lnTo>
                <a:lnTo>
                  <a:pt x="10017" y="574"/>
                </a:lnTo>
                <a:lnTo>
                  <a:pt x="10021" y="560"/>
                </a:lnTo>
                <a:lnTo>
                  <a:pt x="10026" y="546"/>
                </a:lnTo>
                <a:lnTo>
                  <a:pt x="10031" y="533"/>
                </a:lnTo>
                <a:lnTo>
                  <a:pt x="10038" y="520"/>
                </a:lnTo>
                <a:lnTo>
                  <a:pt x="10045" y="507"/>
                </a:lnTo>
                <a:lnTo>
                  <a:pt x="10053" y="495"/>
                </a:lnTo>
                <a:lnTo>
                  <a:pt x="10061" y="483"/>
                </a:lnTo>
                <a:lnTo>
                  <a:pt x="10070" y="472"/>
                </a:lnTo>
                <a:lnTo>
                  <a:pt x="10080" y="463"/>
                </a:lnTo>
                <a:lnTo>
                  <a:pt x="10089" y="453"/>
                </a:lnTo>
                <a:lnTo>
                  <a:pt x="10100" y="443"/>
                </a:lnTo>
                <a:lnTo>
                  <a:pt x="10111" y="434"/>
                </a:lnTo>
                <a:lnTo>
                  <a:pt x="10122" y="427"/>
                </a:lnTo>
                <a:lnTo>
                  <a:pt x="10134" y="419"/>
                </a:lnTo>
                <a:lnTo>
                  <a:pt x="10146" y="413"/>
                </a:lnTo>
                <a:lnTo>
                  <a:pt x="10157" y="407"/>
                </a:lnTo>
                <a:lnTo>
                  <a:pt x="10169" y="402"/>
                </a:lnTo>
                <a:lnTo>
                  <a:pt x="10182" y="398"/>
                </a:lnTo>
                <a:lnTo>
                  <a:pt x="10194" y="393"/>
                </a:lnTo>
                <a:lnTo>
                  <a:pt x="10207" y="391"/>
                </a:lnTo>
                <a:lnTo>
                  <a:pt x="10219" y="389"/>
                </a:lnTo>
                <a:lnTo>
                  <a:pt x="10231" y="388"/>
                </a:lnTo>
                <a:lnTo>
                  <a:pt x="10243" y="387"/>
                </a:lnTo>
                <a:lnTo>
                  <a:pt x="10255" y="388"/>
                </a:lnTo>
                <a:lnTo>
                  <a:pt x="10267" y="389"/>
                </a:lnTo>
                <a:lnTo>
                  <a:pt x="10277" y="391"/>
                </a:lnTo>
                <a:lnTo>
                  <a:pt x="10288" y="396"/>
                </a:lnTo>
                <a:lnTo>
                  <a:pt x="10299" y="399"/>
                </a:lnTo>
                <a:lnTo>
                  <a:pt x="10309" y="404"/>
                </a:lnTo>
                <a:lnTo>
                  <a:pt x="10315" y="410"/>
                </a:lnTo>
                <a:lnTo>
                  <a:pt x="10322" y="418"/>
                </a:lnTo>
                <a:lnTo>
                  <a:pt x="10329" y="428"/>
                </a:lnTo>
                <a:lnTo>
                  <a:pt x="10335" y="441"/>
                </a:lnTo>
                <a:lnTo>
                  <a:pt x="10340" y="455"/>
                </a:lnTo>
                <a:lnTo>
                  <a:pt x="10343" y="471"/>
                </a:lnTo>
                <a:lnTo>
                  <a:pt x="10343" y="480"/>
                </a:lnTo>
                <a:lnTo>
                  <a:pt x="10343" y="488"/>
                </a:lnTo>
                <a:lnTo>
                  <a:pt x="10343" y="498"/>
                </a:lnTo>
                <a:lnTo>
                  <a:pt x="10341" y="508"/>
                </a:lnTo>
                <a:lnTo>
                  <a:pt x="10339" y="518"/>
                </a:lnTo>
                <a:lnTo>
                  <a:pt x="10336" y="527"/>
                </a:lnTo>
                <a:lnTo>
                  <a:pt x="10331" y="537"/>
                </a:lnTo>
                <a:lnTo>
                  <a:pt x="10327" y="548"/>
                </a:lnTo>
                <a:lnTo>
                  <a:pt x="10321" y="558"/>
                </a:lnTo>
                <a:lnTo>
                  <a:pt x="10313" y="568"/>
                </a:lnTo>
                <a:lnTo>
                  <a:pt x="10304" y="579"/>
                </a:lnTo>
                <a:lnTo>
                  <a:pt x="10295" y="590"/>
                </a:lnTo>
                <a:lnTo>
                  <a:pt x="10283" y="601"/>
                </a:lnTo>
                <a:lnTo>
                  <a:pt x="10271" y="611"/>
                </a:lnTo>
                <a:lnTo>
                  <a:pt x="10256" y="621"/>
                </a:lnTo>
                <a:lnTo>
                  <a:pt x="10241" y="632"/>
                </a:lnTo>
                <a:lnTo>
                  <a:pt x="10223" y="642"/>
                </a:lnTo>
                <a:lnTo>
                  <a:pt x="10204" y="653"/>
                </a:lnTo>
                <a:lnTo>
                  <a:pt x="10183" y="662"/>
                </a:lnTo>
                <a:lnTo>
                  <a:pt x="10161" y="672"/>
                </a:lnTo>
                <a:lnTo>
                  <a:pt x="10138" y="681"/>
                </a:lnTo>
                <a:lnTo>
                  <a:pt x="10114" y="689"/>
                </a:lnTo>
                <a:lnTo>
                  <a:pt x="10101" y="693"/>
                </a:lnTo>
                <a:lnTo>
                  <a:pt x="10089" y="696"/>
                </a:lnTo>
                <a:lnTo>
                  <a:pt x="10078" y="697"/>
                </a:lnTo>
                <a:lnTo>
                  <a:pt x="10066" y="697"/>
                </a:lnTo>
                <a:lnTo>
                  <a:pt x="10055" y="696"/>
                </a:lnTo>
                <a:lnTo>
                  <a:pt x="10044" y="693"/>
                </a:lnTo>
                <a:lnTo>
                  <a:pt x="10040" y="690"/>
                </a:lnTo>
                <a:lnTo>
                  <a:pt x="10035" y="687"/>
                </a:lnTo>
                <a:lnTo>
                  <a:pt x="10031" y="684"/>
                </a:lnTo>
                <a:lnTo>
                  <a:pt x="10027" y="680"/>
                </a:lnTo>
                <a:lnTo>
                  <a:pt x="10024" y="674"/>
                </a:lnTo>
                <a:lnTo>
                  <a:pt x="10020" y="669"/>
                </a:lnTo>
                <a:lnTo>
                  <a:pt x="10018" y="662"/>
                </a:lnTo>
                <a:lnTo>
                  <a:pt x="10016" y="656"/>
                </a:lnTo>
                <a:lnTo>
                  <a:pt x="10014" y="647"/>
                </a:lnTo>
                <a:lnTo>
                  <a:pt x="10013" y="639"/>
                </a:lnTo>
                <a:lnTo>
                  <a:pt x="10012" y="630"/>
                </a:lnTo>
                <a:lnTo>
                  <a:pt x="10012" y="619"/>
                </a:lnTo>
                <a:close/>
                <a:moveTo>
                  <a:pt x="11023" y="1291"/>
                </a:moveTo>
                <a:lnTo>
                  <a:pt x="11015" y="1306"/>
                </a:lnTo>
                <a:lnTo>
                  <a:pt x="11007" y="1319"/>
                </a:lnTo>
                <a:lnTo>
                  <a:pt x="10998" y="1332"/>
                </a:lnTo>
                <a:lnTo>
                  <a:pt x="10988" y="1344"/>
                </a:lnTo>
                <a:lnTo>
                  <a:pt x="10977" y="1356"/>
                </a:lnTo>
                <a:lnTo>
                  <a:pt x="10966" y="1367"/>
                </a:lnTo>
                <a:lnTo>
                  <a:pt x="10953" y="1375"/>
                </a:lnTo>
                <a:lnTo>
                  <a:pt x="10942" y="1384"/>
                </a:lnTo>
                <a:lnTo>
                  <a:pt x="10929" y="1392"/>
                </a:lnTo>
                <a:lnTo>
                  <a:pt x="10915" y="1399"/>
                </a:lnTo>
                <a:lnTo>
                  <a:pt x="10900" y="1404"/>
                </a:lnTo>
                <a:lnTo>
                  <a:pt x="10886" y="1410"/>
                </a:lnTo>
                <a:lnTo>
                  <a:pt x="10872" y="1413"/>
                </a:lnTo>
                <a:lnTo>
                  <a:pt x="10858" y="1416"/>
                </a:lnTo>
                <a:lnTo>
                  <a:pt x="10844" y="1417"/>
                </a:lnTo>
                <a:lnTo>
                  <a:pt x="10830" y="1418"/>
                </a:lnTo>
                <a:lnTo>
                  <a:pt x="10814" y="1417"/>
                </a:lnTo>
                <a:lnTo>
                  <a:pt x="10799" y="1415"/>
                </a:lnTo>
                <a:lnTo>
                  <a:pt x="10784" y="1411"/>
                </a:lnTo>
                <a:lnTo>
                  <a:pt x="10769" y="1405"/>
                </a:lnTo>
                <a:lnTo>
                  <a:pt x="10759" y="1401"/>
                </a:lnTo>
                <a:lnTo>
                  <a:pt x="10750" y="1396"/>
                </a:lnTo>
                <a:lnTo>
                  <a:pt x="10743" y="1390"/>
                </a:lnTo>
                <a:lnTo>
                  <a:pt x="10735" y="1384"/>
                </a:lnTo>
                <a:lnTo>
                  <a:pt x="10728" y="1377"/>
                </a:lnTo>
                <a:lnTo>
                  <a:pt x="10721" y="1370"/>
                </a:lnTo>
                <a:lnTo>
                  <a:pt x="10716" y="1362"/>
                </a:lnTo>
                <a:lnTo>
                  <a:pt x="10711" y="1354"/>
                </a:lnTo>
                <a:lnTo>
                  <a:pt x="10706" y="1345"/>
                </a:lnTo>
                <a:lnTo>
                  <a:pt x="10703" y="1335"/>
                </a:lnTo>
                <a:lnTo>
                  <a:pt x="10700" y="1327"/>
                </a:lnTo>
                <a:lnTo>
                  <a:pt x="10696" y="1316"/>
                </a:lnTo>
                <a:lnTo>
                  <a:pt x="10695" y="1306"/>
                </a:lnTo>
                <a:lnTo>
                  <a:pt x="10693" y="1295"/>
                </a:lnTo>
                <a:lnTo>
                  <a:pt x="10692" y="1284"/>
                </a:lnTo>
                <a:lnTo>
                  <a:pt x="10692" y="1274"/>
                </a:lnTo>
                <a:lnTo>
                  <a:pt x="10693" y="1261"/>
                </a:lnTo>
                <a:lnTo>
                  <a:pt x="10694" y="1247"/>
                </a:lnTo>
                <a:lnTo>
                  <a:pt x="10696" y="1233"/>
                </a:lnTo>
                <a:lnTo>
                  <a:pt x="10699" y="1219"/>
                </a:lnTo>
                <a:lnTo>
                  <a:pt x="10703" y="1205"/>
                </a:lnTo>
                <a:lnTo>
                  <a:pt x="10707" y="1189"/>
                </a:lnTo>
                <a:lnTo>
                  <a:pt x="10713" y="1175"/>
                </a:lnTo>
                <a:lnTo>
                  <a:pt x="10718" y="1160"/>
                </a:lnTo>
                <a:lnTo>
                  <a:pt x="10726" y="1145"/>
                </a:lnTo>
                <a:lnTo>
                  <a:pt x="10733" y="1131"/>
                </a:lnTo>
                <a:lnTo>
                  <a:pt x="10742" y="1118"/>
                </a:lnTo>
                <a:lnTo>
                  <a:pt x="10751" y="1105"/>
                </a:lnTo>
                <a:lnTo>
                  <a:pt x="10761" y="1093"/>
                </a:lnTo>
                <a:lnTo>
                  <a:pt x="10771" y="1082"/>
                </a:lnTo>
                <a:lnTo>
                  <a:pt x="10783" y="1073"/>
                </a:lnTo>
                <a:lnTo>
                  <a:pt x="10794" y="1064"/>
                </a:lnTo>
                <a:lnTo>
                  <a:pt x="10805" y="1057"/>
                </a:lnTo>
                <a:lnTo>
                  <a:pt x="10817" y="1049"/>
                </a:lnTo>
                <a:lnTo>
                  <a:pt x="10830" y="1043"/>
                </a:lnTo>
                <a:lnTo>
                  <a:pt x="10842" y="1038"/>
                </a:lnTo>
                <a:lnTo>
                  <a:pt x="10855" y="1034"/>
                </a:lnTo>
                <a:lnTo>
                  <a:pt x="10868" y="1032"/>
                </a:lnTo>
                <a:lnTo>
                  <a:pt x="10881" y="1030"/>
                </a:lnTo>
                <a:lnTo>
                  <a:pt x="10894" y="1028"/>
                </a:lnTo>
                <a:lnTo>
                  <a:pt x="10908" y="1030"/>
                </a:lnTo>
                <a:lnTo>
                  <a:pt x="10923" y="1032"/>
                </a:lnTo>
                <a:lnTo>
                  <a:pt x="10937" y="1036"/>
                </a:lnTo>
                <a:lnTo>
                  <a:pt x="10950" y="1041"/>
                </a:lnTo>
                <a:lnTo>
                  <a:pt x="10961" y="1047"/>
                </a:lnTo>
                <a:lnTo>
                  <a:pt x="10971" y="1052"/>
                </a:lnTo>
                <a:lnTo>
                  <a:pt x="10980" y="1059"/>
                </a:lnTo>
                <a:lnTo>
                  <a:pt x="10989" y="1066"/>
                </a:lnTo>
                <a:lnTo>
                  <a:pt x="10997" y="1075"/>
                </a:lnTo>
                <a:lnTo>
                  <a:pt x="11004" y="1084"/>
                </a:lnTo>
                <a:lnTo>
                  <a:pt x="11012" y="1092"/>
                </a:lnTo>
                <a:lnTo>
                  <a:pt x="11017" y="1102"/>
                </a:lnTo>
                <a:lnTo>
                  <a:pt x="11024" y="1113"/>
                </a:lnTo>
                <a:lnTo>
                  <a:pt x="11028" y="1124"/>
                </a:lnTo>
                <a:lnTo>
                  <a:pt x="11032" y="1135"/>
                </a:lnTo>
                <a:lnTo>
                  <a:pt x="11035" y="1147"/>
                </a:lnTo>
                <a:lnTo>
                  <a:pt x="11039" y="1159"/>
                </a:lnTo>
                <a:lnTo>
                  <a:pt x="11041" y="1171"/>
                </a:lnTo>
                <a:lnTo>
                  <a:pt x="11042" y="1184"/>
                </a:lnTo>
                <a:lnTo>
                  <a:pt x="11042" y="1197"/>
                </a:lnTo>
                <a:lnTo>
                  <a:pt x="11042" y="1209"/>
                </a:lnTo>
                <a:lnTo>
                  <a:pt x="11041" y="1221"/>
                </a:lnTo>
                <a:lnTo>
                  <a:pt x="11040" y="1233"/>
                </a:lnTo>
                <a:lnTo>
                  <a:pt x="11038" y="1244"/>
                </a:lnTo>
                <a:lnTo>
                  <a:pt x="11034" y="1256"/>
                </a:lnTo>
                <a:lnTo>
                  <a:pt x="11031" y="1268"/>
                </a:lnTo>
                <a:lnTo>
                  <a:pt x="11027" y="1280"/>
                </a:lnTo>
                <a:lnTo>
                  <a:pt x="11023" y="129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53" name="Freeform 36"/>
          <p:cNvSpPr>
            <a:spLocks noEditPoints="1"/>
          </p:cNvSpPr>
          <p:nvPr/>
        </p:nvSpPr>
        <p:spPr bwMode="auto">
          <a:xfrm>
            <a:off x="5548313" y="3971925"/>
            <a:ext cx="1703387" cy="247650"/>
          </a:xfrm>
          <a:custGeom>
            <a:avLst/>
            <a:gdLst>
              <a:gd name="T0" fmla="*/ 136 w 3219"/>
              <a:gd name="T1" fmla="*/ 422 h 467"/>
              <a:gd name="T2" fmla="*/ 141 w 3219"/>
              <a:gd name="T3" fmla="*/ 343 h 467"/>
              <a:gd name="T4" fmla="*/ 10 w 3219"/>
              <a:gd name="T5" fmla="*/ 239 h 467"/>
              <a:gd name="T6" fmla="*/ 73 w 3219"/>
              <a:gd name="T7" fmla="*/ 146 h 467"/>
              <a:gd name="T8" fmla="*/ 130 w 3219"/>
              <a:gd name="T9" fmla="*/ 172 h 467"/>
              <a:gd name="T10" fmla="*/ 40 w 3219"/>
              <a:gd name="T11" fmla="*/ 221 h 467"/>
              <a:gd name="T12" fmla="*/ 144 w 3219"/>
              <a:gd name="T13" fmla="*/ 306 h 467"/>
              <a:gd name="T14" fmla="*/ 176 w 3219"/>
              <a:gd name="T15" fmla="*/ 414 h 467"/>
              <a:gd name="T16" fmla="*/ 46 w 3219"/>
              <a:gd name="T17" fmla="*/ 462 h 467"/>
              <a:gd name="T18" fmla="*/ 337 w 3219"/>
              <a:gd name="T19" fmla="*/ 407 h 467"/>
              <a:gd name="T20" fmla="*/ 514 w 3219"/>
              <a:gd name="T21" fmla="*/ 446 h 467"/>
              <a:gd name="T22" fmla="*/ 302 w 3219"/>
              <a:gd name="T23" fmla="*/ 411 h 467"/>
              <a:gd name="T24" fmla="*/ 312 w 3219"/>
              <a:gd name="T25" fmla="*/ 187 h 467"/>
              <a:gd name="T26" fmla="*/ 485 w 3219"/>
              <a:gd name="T27" fmla="*/ 165 h 467"/>
              <a:gd name="T28" fmla="*/ 500 w 3219"/>
              <a:gd name="T29" fmla="*/ 276 h 467"/>
              <a:gd name="T30" fmla="*/ 395 w 3219"/>
              <a:gd name="T31" fmla="*/ 167 h 467"/>
              <a:gd name="T32" fmla="*/ 304 w 3219"/>
              <a:gd name="T33" fmla="*/ 276 h 467"/>
              <a:gd name="T34" fmla="*/ 717 w 3219"/>
              <a:gd name="T35" fmla="*/ 153 h 467"/>
              <a:gd name="T36" fmla="*/ 729 w 3219"/>
              <a:gd name="T37" fmla="*/ 178 h 467"/>
              <a:gd name="T38" fmla="*/ 674 w 3219"/>
              <a:gd name="T39" fmla="*/ 459 h 467"/>
              <a:gd name="T40" fmla="*/ 896 w 3219"/>
              <a:gd name="T41" fmla="*/ 441 h 467"/>
              <a:gd name="T42" fmla="*/ 852 w 3219"/>
              <a:gd name="T43" fmla="*/ 226 h 467"/>
              <a:gd name="T44" fmla="*/ 1044 w 3219"/>
              <a:gd name="T45" fmla="*/ 148 h 467"/>
              <a:gd name="T46" fmla="*/ 936 w 3219"/>
              <a:gd name="T47" fmla="*/ 179 h 467"/>
              <a:gd name="T48" fmla="*/ 870 w 3219"/>
              <a:gd name="T49" fmla="*/ 348 h 467"/>
              <a:gd name="T50" fmla="*/ 1013 w 3219"/>
              <a:gd name="T51" fmla="*/ 437 h 467"/>
              <a:gd name="T52" fmla="*/ 1228 w 3219"/>
              <a:gd name="T53" fmla="*/ 415 h 467"/>
              <a:gd name="T54" fmla="*/ 1384 w 3219"/>
              <a:gd name="T55" fmla="*/ 453 h 467"/>
              <a:gd name="T56" fmla="*/ 1177 w 3219"/>
              <a:gd name="T57" fmla="*/ 400 h 467"/>
              <a:gd name="T58" fmla="*/ 1204 w 3219"/>
              <a:gd name="T59" fmla="*/ 177 h 467"/>
              <a:gd name="T60" fmla="*/ 1377 w 3219"/>
              <a:gd name="T61" fmla="*/ 174 h 467"/>
              <a:gd name="T62" fmla="*/ 1381 w 3219"/>
              <a:gd name="T63" fmla="*/ 259 h 467"/>
              <a:gd name="T64" fmla="*/ 1265 w 3219"/>
              <a:gd name="T65" fmla="*/ 170 h 467"/>
              <a:gd name="T66" fmla="*/ 1382 w 3219"/>
              <a:gd name="T67" fmla="*/ 276 h 467"/>
              <a:gd name="T68" fmla="*/ 1922 w 3219"/>
              <a:gd name="T69" fmla="*/ 73 h 467"/>
              <a:gd name="T70" fmla="*/ 1906 w 3219"/>
              <a:gd name="T71" fmla="*/ 234 h 467"/>
              <a:gd name="T72" fmla="*/ 1701 w 3219"/>
              <a:gd name="T73" fmla="*/ 459 h 467"/>
              <a:gd name="T74" fmla="*/ 1885 w 3219"/>
              <a:gd name="T75" fmla="*/ 217 h 467"/>
              <a:gd name="T76" fmla="*/ 1878 w 3219"/>
              <a:gd name="T77" fmla="*/ 70 h 467"/>
              <a:gd name="T78" fmla="*/ 2303 w 3219"/>
              <a:gd name="T79" fmla="*/ 322 h 467"/>
              <a:gd name="T80" fmla="*/ 2156 w 3219"/>
              <a:gd name="T81" fmla="*/ 467 h 467"/>
              <a:gd name="T82" fmla="*/ 2015 w 3219"/>
              <a:gd name="T83" fmla="*/ 324 h 467"/>
              <a:gd name="T84" fmla="*/ 2133 w 3219"/>
              <a:gd name="T85" fmla="*/ 145 h 467"/>
              <a:gd name="T86" fmla="*/ 2299 w 3219"/>
              <a:gd name="T87" fmla="*/ 251 h 467"/>
              <a:gd name="T88" fmla="*/ 2103 w 3219"/>
              <a:gd name="T89" fmla="*/ 424 h 467"/>
              <a:gd name="T90" fmla="*/ 2254 w 3219"/>
              <a:gd name="T91" fmla="*/ 381 h 467"/>
              <a:gd name="T92" fmla="*/ 2240 w 3219"/>
              <a:gd name="T93" fmla="*/ 204 h 467"/>
              <a:gd name="T94" fmla="*/ 2073 w 3219"/>
              <a:gd name="T95" fmla="*/ 211 h 467"/>
              <a:gd name="T96" fmla="*/ 2586 w 3219"/>
              <a:gd name="T97" fmla="*/ 427 h 467"/>
              <a:gd name="T98" fmla="*/ 2705 w 3219"/>
              <a:gd name="T99" fmla="*/ 414 h 467"/>
              <a:gd name="T100" fmla="*/ 2690 w 3219"/>
              <a:gd name="T101" fmla="*/ 332 h 467"/>
              <a:gd name="T102" fmla="*/ 2570 w 3219"/>
              <a:gd name="T103" fmla="*/ 226 h 467"/>
              <a:gd name="T104" fmla="*/ 2655 w 3219"/>
              <a:gd name="T105" fmla="*/ 143 h 467"/>
              <a:gd name="T106" fmla="*/ 2673 w 3219"/>
              <a:gd name="T107" fmla="*/ 168 h 467"/>
              <a:gd name="T108" fmla="*/ 2600 w 3219"/>
              <a:gd name="T109" fmla="*/ 221 h 467"/>
              <a:gd name="T110" fmla="*/ 2706 w 3219"/>
              <a:gd name="T111" fmla="*/ 306 h 467"/>
              <a:gd name="T112" fmla="*/ 2737 w 3219"/>
              <a:gd name="T113" fmla="*/ 414 h 467"/>
              <a:gd name="T114" fmla="*/ 2607 w 3219"/>
              <a:gd name="T115" fmla="*/ 462 h 467"/>
              <a:gd name="T116" fmla="*/ 2942 w 3219"/>
              <a:gd name="T117" fmla="*/ 278 h 467"/>
              <a:gd name="T118" fmla="*/ 3208 w 3219"/>
              <a:gd name="T119" fmla="*/ 82 h 467"/>
              <a:gd name="T120" fmla="*/ 3176 w 3219"/>
              <a:gd name="T121" fmla="*/ 41 h 467"/>
              <a:gd name="T122" fmla="*/ 3209 w 3219"/>
              <a:gd name="T123" fmla="*/ 149 h 4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219"/>
              <a:gd name="T187" fmla="*/ 0 h 467"/>
              <a:gd name="T188" fmla="*/ 3219 w 3219"/>
              <a:gd name="T189" fmla="*/ 467 h 46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219" h="467">
                <a:moveTo>
                  <a:pt x="12" y="418"/>
                </a:moveTo>
                <a:lnTo>
                  <a:pt x="26" y="427"/>
                </a:lnTo>
                <a:lnTo>
                  <a:pt x="42" y="433"/>
                </a:lnTo>
                <a:lnTo>
                  <a:pt x="51" y="436"/>
                </a:lnTo>
                <a:lnTo>
                  <a:pt x="61" y="437"/>
                </a:lnTo>
                <a:lnTo>
                  <a:pt x="71" y="440"/>
                </a:lnTo>
                <a:lnTo>
                  <a:pt x="81" y="440"/>
                </a:lnTo>
                <a:lnTo>
                  <a:pt x="89" y="440"/>
                </a:lnTo>
                <a:lnTo>
                  <a:pt x="98" y="438"/>
                </a:lnTo>
                <a:lnTo>
                  <a:pt x="105" y="437"/>
                </a:lnTo>
                <a:lnTo>
                  <a:pt x="113" y="435"/>
                </a:lnTo>
                <a:lnTo>
                  <a:pt x="120" y="433"/>
                </a:lnTo>
                <a:lnTo>
                  <a:pt x="125" y="430"/>
                </a:lnTo>
                <a:lnTo>
                  <a:pt x="130" y="427"/>
                </a:lnTo>
                <a:lnTo>
                  <a:pt x="136" y="422"/>
                </a:lnTo>
                <a:lnTo>
                  <a:pt x="140" y="418"/>
                </a:lnTo>
                <a:lnTo>
                  <a:pt x="143" y="414"/>
                </a:lnTo>
                <a:lnTo>
                  <a:pt x="147" y="408"/>
                </a:lnTo>
                <a:lnTo>
                  <a:pt x="149" y="404"/>
                </a:lnTo>
                <a:lnTo>
                  <a:pt x="151" y="399"/>
                </a:lnTo>
                <a:lnTo>
                  <a:pt x="152" y="393"/>
                </a:lnTo>
                <a:lnTo>
                  <a:pt x="153" y="387"/>
                </a:lnTo>
                <a:lnTo>
                  <a:pt x="153" y="381"/>
                </a:lnTo>
                <a:lnTo>
                  <a:pt x="153" y="375"/>
                </a:lnTo>
                <a:lnTo>
                  <a:pt x="153" y="368"/>
                </a:lnTo>
                <a:lnTo>
                  <a:pt x="151" y="363"/>
                </a:lnTo>
                <a:lnTo>
                  <a:pt x="150" y="357"/>
                </a:lnTo>
                <a:lnTo>
                  <a:pt x="148" y="353"/>
                </a:lnTo>
                <a:lnTo>
                  <a:pt x="144" y="348"/>
                </a:lnTo>
                <a:lnTo>
                  <a:pt x="141" y="343"/>
                </a:lnTo>
                <a:lnTo>
                  <a:pt x="138" y="339"/>
                </a:lnTo>
                <a:lnTo>
                  <a:pt x="128" y="332"/>
                </a:lnTo>
                <a:lnTo>
                  <a:pt x="117" y="324"/>
                </a:lnTo>
                <a:lnTo>
                  <a:pt x="103" y="318"/>
                </a:lnTo>
                <a:lnTo>
                  <a:pt x="88" y="310"/>
                </a:lnTo>
                <a:lnTo>
                  <a:pt x="70" y="302"/>
                </a:lnTo>
                <a:lnTo>
                  <a:pt x="54" y="295"/>
                </a:lnTo>
                <a:lnTo>
                  <a:pt x="41" y="285"/>
                </a:lnTo>
                <a:lnTo>
                  <a:pt x="30" y="275"/>
                </a:lnTo>
                <a:lnTo>
                  <a:pt x="24" y="270"/>
                </a:lnTo>
                <a:lnTo>
                  <a:pt x="20" y="264"/>
                </a:lnTo>
                <a:lnTo>
                  <a:pt x="17" y="258"/>
                </a:lnTo>
                <a:lnTo>
                  <a:pt x="15" y="252"/>
                </a:lnTo>
                <a:lnTo>
                  <a:pt x="12" y="246"/>
                </a:lnTo>
                <a:lnTo>
                  <a:pt x="10" y="239"/>
                </a:lnTo>
                <a:lnTo>
                  <a:pt x="9" y="232"/>
                </a:lnTo>
                <a:lnTo>
                  <a:pt x="9" y="226"/>
                </a:lnTo>
                <a:lnTo>
                  <a:pt x="9" y="217"/>
                </a:lnTo>
                <a:lnTo>
                  <a:pt x="10" y="210"/>
                </a:lnTo>
                <a:lnTo>
                  <a:pt x="13" y="201"/>
                </a:lnTo>
                <a:lnTo>
                  <a:pt x="16" y="193"/>
                </a:lnTo>
                <a:lnTo>
                  <a:pt x="19" y="187"/>
                </a:lnTo>
                <a:lnTo>
                  <a:pt x="23" y="179"/>
                </a:lnTo>
                <a:lnTo>
                  <a:pt x="29" y="173"/>
                </a:lnTo>
                <a:lnTo>
                  <a:pt x="34" y="167"/>
                </a:lnTo>
                <a:lnTo>
                  <a:pt x="41" y="161"/>
                </a:lnTo>
                <a:lnTo>
                  <a:pt x="48" y="157"/>
                </a:lnTo>
                <a:lnTo>
                  <a:pt x="56" y="152"/>
                </a:lnTo>
                <a:lnTo>
                  <a:pt x="64" y="148"/>
                </a:lnTo>
                <a:lnTo>
                  <a:pt x="73" y="146"/>
                </a:lnTo>
                <a:lnTo>
                  <a:pt x="83" y="144"/>
                </a:lnTo>
                <a:lnTo>
                  <a:pt x="94" y="143"/>
                </a:lnTo>
                <a:lnTo>
                  <a:pt x="104" y="141"/>
                </a:lnTo>
                <a:lnTo>
                  <a:pt x="115" y="141"/>
                </a:lnTo>
                <a:lnTo>
                  <a:pt x="125" y="143"/>
                </a:lnTo>
                <a:lnTo>
                  <a:pt x="135" y="145"/>
                </a:lnTo>
                <a:lnTo>
                  <a:pt x="143" y="147"/>
                </a:lnTo>
                <a:lnTo>
                  <a:pt x="152" y="150"/>
                </a:lnTo>
                <a:lnTo>
                  <a:pt x="159" y="153"/>
                </a:lnTo>
                <a:lnTo>
                  <a:pt x="167" y="157"/>
                </a:lnTo>
                <a:lnTo>
                  <a:pt x="174" y="161"/>
                </a:lnTo>
                <a:lnTo>
                  <a:pt x="161" y="186"/>
                </a:lnTo>
                <a:lnTo>
                  <a:pt x="152" y="180"/>
                </a:lnTo>
                <a:lnTo>
                  <a:pt x="138" y="174"/>
                </a:lnTo>
                <a:lnTo>
                  <a:pt x="130" y="172"/>
                </a:lnTo>
                <a:lnTo>
                  <a:pt x="121" y="170"/>
                </a:lnTo>
                <a:lnTo>
                  <a:pt x="111" y="168"/>
                </a:lnTo>
                <a:lnTo>
                  <a:pt x="100" y="167"/>
                </a:lnTo>
                <a:lnTo>
                  <a:pt x="93" y="168"/>
                </a:lnTo>
                <a:lnTo>
                  <a:pt x="86" y="168"/>
                </a:lnTo>
                <a:lnTo>
                  <a:pt x="80" y="171"/>
                </a:lnTo>
                <a:lnTo>
                  <a:pt x="74" y="172"/>
                </a:lnTo>
                <a:lnTo>
                  <a:pt x="69" y="174"/>
                </a:lnTo>
                <a:lnTo>
                  <a:pt x="63" y="177"/>
                </a:lnTo>
                <a:lnTo>
                  <a:pt x="59" y="180"/>
                </a:lnTo>
                <a:lnTo>
                  <a:pt x="55" y="184"/>
                </a:lnTo>
                <a:lnTo>
                  <a:pt x="48" y="192"/>
                </a:lnTo>
                <a:lnTo>
                  <a:pt x="44" y="201"/>
                </a:lnTo>
                <a:lnTo>
                  <a:pt x="41" y="211"/>
                </a:lnTo>
                <a:lnTo>
                  <a:pt x="40" y="221"/>
                </a:lnTo>
                <a:lnTo>
                  <a:pt x="40" y="227"/>
                </a:lnTo>
                <a:lnTo>
                  <a:pt x="41" y="232"/>
                </a:lnTo>
                <a:lnTo>
                  <a:pt x="42" y="238"/>
                </a:lnTo>
                <a:lnTo>
                  <a:pt x="44" y="242"/>
                </a:lnTo>
                <a:lnTo>
                  <a:pt x="46" y="247"/>
                </a:lnTo>
                <a:lnTo>
                  <a:pt x="48" y="252"/>
                </a:lnTo>
                <a:lnTo>
                  <a:pt x="53" y="255"/>
                </a:lnTo>
                <a:lnTo>
                  <a:pt x="56" y="259"/>
                </a:lnTo>
                <a:lnTo>
                  <a:pt x="64" y="266"/>
                </a:lnTo>
                <a:lnTo>
                  <a:pt x="76" y="272"/>
                </a:lnTo>
                <a:lnTo>
                  <a:pt x="89" y="279"/>
                </a:lnTo>
                <a:lnTo>
                  <a:pt x="103" y="285"/>
                </a:lnTo>
                <a:lnTo>
                  <a:pt x="122" y="293"/>
                </a:lnTo>
                <a:lnTo>
                  <a:pt x="137" y="301"/>
                </a:lnTo>
                <a:lnTo>
                  <a:pt x="144" y="306"/>
                </a:lnTo>
                <a:lnTo>
                  <a:pt x="151" y="310"/>
                </a:lnTo>
                <a:lnTo>
                  <a:pt x="157" y="315"/>
                </a:lnTo>
                <a:lnTo>
                  <a:pt x="163" y="321"/>
                </a:lnTo>
                <a:lnTo>
                  <a:pt x="167" y="326"/>
                </a:lnTo>
                <a:lnTo>
                  <a:pt x="171" y="333"/>
                </a:lnTo>
                <a:lnTo>
                  <a:pt x="175" y="339"/>
                </a:lnTo>
                <a:lnTo>
                  <a:pt x="178" y="346"/>
                </a:lnTo>
                <a:lnTo>
                  <a:pt x="180" y="353"/>
                </a:lnTo>
                <a:lnTo>
                  <a:pt x="182" y="361"/>
                </a:lnTo>
                <a:lnTo>
                  <a:pt x="183" y="368"/>
                </a:lnTo>
                <a:lnTo>
                  <a:pt x="183" y="377"/>
                </a:lnTo>
                <a:lnTo>
                  <a:pt x="183" y="387"/>
                </a:lnTo>
                <a:lnTo>
                  <a:pt x="181" y="396"/>
                </a:lnTo>
                <a:lnTo>
                  <a:pt x="179" y="405"/>
                </a:lnTo>
                <a:lnTo>
                  <a:pt x="176" y="414"/>
                </a:lnTo>
                <a:lnTo>
                  <a:pt x="172" y="421"/>
                </a:lnTo>
                <a:lnTo>
                  <a:pt x="167" y="429"/>
                </a:lnTo>
                <a:lnTo>
                  <a:pt x="162" y="435"/>
                </a:lnTo>
                <a:lnTo>
                  <a:pt x="155" y="442"/>
                </a:lnTo>
                <a:lnTo>
                  <a:pt x="148" y="447"/>
                </a:lnTo>
                <a:lnTo>
                  <a:pt x="140" y="451"/>
                </a:lnTo>
                <a:lnTo>
                  <a:pt x="131" y="456"/>
                </a:lnTo>
                <a:lnTo>
                  <a:pt x="122" y="460"/>
                </a:lnTo>
                <a:lnTo>
                  <a:pt x="112" y="462"/>
                </a:lnTo>
                <a:lnTo>
                  <a:pt x="102" y="464"/>
                </a:lnTo>
                <a:lnTo>
                  <a:pt x="90" y="465"/>
                </a:lnTo>
                <a:lnTo>
                  <a:pt x="80" y="467"/>
                </a:lnTo>
                <a:lnTo>
                  <a:pt x="68" y="465"/>
                </a:lnTo>
                <a:lnTo>
                  <a:pt x="57" y="464"/>
                </a:lnTo>
                <a:lnTo>
                  <a:pt x="46" y="462"/>
                </a:lnTo>
                <a:lnTo>
                  <a:pt x="36" y="460"/>
                </a:lnTo>
                <a:lnTo>
                  <a:pt x="27" y="457"/>
                </a:lnTo>
                <a:lnTo>
                  <a:pt x="17" y="454"/>
                </a:lnTo>
                <a:lnTo>
                  <a:pt x="8" y="449"/>
                </a:lnTo>
                <a:lnTo>
                  <a:pt x="0" y="444"/>
                </a:lnTo>
                <a:lnTo>
                  <a:pt x="12" y="418"/>
                </a:lnTo>
                <a:close/>
                <a:moveTo>
                  <a:pt x="302" y="300"/>
                </a:moveTo>
                <a:lnTo>
                  <a:pt x="302" y="319"/>
                </a:lnTo>
                <a:lnTo>
                  <a:pt x="304" y="335"/>
                </a:lnTo>
                <a:lnTo>
                  <a:pt x="307" y="351"/>
                </a:lnTo>
                <a:lnTo>
                  <a:pt x="312" y="364"/>
                </a:lnTo>
                <a:lnTo>
                  <a:pt x="316" y="377"/>
                </a:lnTo>
                <a:lnTo>
                  <a:pt x="323" y="388"/>
                </a:lnTo>
                <a:lnTo>
                  <a:pt x="329" y="399"/>
                </a:lnTo>
                <a:lnTo>
                  <a:pt x="337" y="407"/>
                </a:lnTo>
                <a:lnTo>
                  <a:pt x="345" y="415"/>
                </a:lnTo>
                <a:lnTo>
                  <a:pt x="355" y="421"/>
                </a:lnTo>
                <a:lnTo>
                  <a:pt x="365" y="427"/>
                </a:lnTo>
                <a:lnTo>
                  <a:pt x="374" y="431"/>
                </a:lnTo>
                <a:lnTo>
                  <a:pt x="385" y="434"/>
                </a:lnTo>
                <a:lnTo>
                  <a:pt x="397" y="437"/>
                </a:lnTo>
                <a:lnTo>
                  <a:pt x="409" y="438"/>
                </a:lnTo>
                <a:lnTo>
                  <a:pt x="421" y="438"/>
                </a:lnTo>
                <a:lnTo>
                  <a:pt x="436" y="438"/>
                </a:lnTo>
                <a:lnTo>
                  <a:pt x="450" y="437"/>
                </a:lnTo>
                <a:lnTo>
                  <a:pt x="463" y="435"/>
                </a:lnTo>
                <a:lnTo>
                  <a:pt x="474" y="433"/>
                </a:lnTo>
                <a:lnTo>
                  <a:pt x="492" y="428"/>
                </a:lnTo>
                <a:lnTo>
                  <a:pt x="506" y="421"/>
                </a:lnTo>
                <a:lnTo>
                  <a:pt x="514" y="446"/>
                </a:lnTo>
                <a:lnTo>
                  <a:pt x="502" y="453"/>
                </a:lnTo>
                <a:lnTo>
                  <a:pt x="481" y="459"/>
                </a:lnTo>
                <a:lnTo>
                  <a:pt x="468" y="461"/>
                </a:lnTo>
                <a:lnTo>
                  <a:pt x="453" y="464"/>
                </a:lnTo>
                <a:lnTo>
                  <a:pt x="436" y="465"/>
                </a:lnTo>
                <a:lnTo>
                  <a:pt x="417" y="467"/>
                </a:lnTo>
                <a:lnTo>
                  <a:pt x="400" y="465"/>
                </a:lnTo>
                <a:lnTo>
                  <a:pt x="384" y="463"/>
                </a:lnTo>
                <a:lnTo>
                  <a:pt x="370" y="460"/>
                </a:lnTo>
                <a:lnTo>
                  <a:pt x="356" y="455"/>
                </a:lnTo>
                <a:lnTo>
                  <a:pt x="343" y="448"/>
                </a:lnTo>
                <a:lnTo>
                  <a:pt x="331" y="441"/>
                </a:lnTo>
                <a:lnTo>
                  <a:pt x="320" y="432"/>
                </a:lnTo>
                <a:lnTo>
                  <a:pt x="311" y="422"/>
                </a:lnTo>
                <a:lnTo>
                  <a:pt x="302" y="411"/>
                </a:lnTo>
                <a:lnTo>
                  <a:pt x="293" y="400"/>
                </a:lnTo>
                <a:lnTo>
                  <a:pt x="287" y="387"/>
                </a:lnTo>
                <a:lnTo>
                  <a:pt x="282" y="373"/>
                </a:lnTo>
                <a:lnTo>
                  <a:pt x="277" y="359"/>
                </a:lnTo>
                <a:lnTo>
                  <a:pt x="274" y="342"/>
                </a:lnTo>
                <a:lnTo>
                  <a:pt x="272" y="326"/>
                </a:lnTo>
                <a:lnTo>
                  <a:pt x="272" y="310"/>
                </a:lnTo>
                <a:lnTo>
                  <a:pt x="272" y="291"/>
                </a:lnTo>
                <a:lnTo>
                  <a:pt x="274" y="273"/>
                </a:lnTo>
                <a:lnTo>
                  <a:pt x="277" y="256"/>
                </a:lnTo>
                <a:lnTo>
                  <a:pt x="282" y="240"/>
                </a:lnTo>
                <a:lnTo>
                  <a:pt x="288" y="225"/>
                </a:lnTo>
                <a:lnTo>
                  <a:pt x="294" y="212"/>
                </a:lnTo>
                <a:lnTo>
                  <a:pt x="302" y="199"/>
                </a:lnTo>
                <a:lnTo>
                  <a:pt x="312" y="187"/>
                </a:lnTo>
                <a:lnTo>
                  <a:pt x="321" y="177"/>
                </a:lnTo>
                <a:lnTo>
                  <a:pt x="331" y="167"/>
                </a:lnTo>
                <a:lnTo>
                  <a:pt x="343" y="160"/>
                </a:lnTo>
                <a:lnTo>
                  <a:pt x="356" y="153"/>
                </a:lnTo>
                <a:lnTo>
                  <a:pt x="369" y="148"/>
                </a:lnTo>
                <a:lnTo>
                  <a:pt x="382" y="145"/>
                </a:lnTo>
                <a:lnTo>
                  <a:pt x="396" y="143"/>
                </a:lnTo>
                <a:lnTo>
                  <a:pt x="411" y="141"/>
                </a:lnTo>
                <a:lnTo>
                  <a:pt x="421" y="141"/>
                </a:lnTo>
                <a:lnTo>
                  <a:pt x="429" y="143"/>
                </a:lnTo>
                <a:lnTo>
                  <a:pt x="438" y="144"/>
                </a:lnTo>
                <a:lnTo>
                  <a:pt x="446" y="146"/>
                </a:lnTo>
                <a:lnTo>
                  <a:pt x="460" y="151"/>
                </a:lnTo>
                <a:lnTo>
                  <a:pt x="473" y="158"/>
                </a:lnTo>
                <a:lnTo>
                  <a:pt x="485" y="165"/>
                </a:lnTo>
                <a:lnTo>
                  <a:pt x="494" y="174"/>
                </a:lnTo>
                <a:lnTo>
                  <a:pt x="503" y="185"/>
                </a:lnTo>
                <a:lnTo>
                  <a:pt x="509" y="195"/>
                </a:lnTo>
                <a:lnTo>
                  <a:pt x="516" y="206"/>
                </a:lnTo>
                <a:lnTo>
                  <a:pt x="520" y="218"/>
                </a:lnTo>
                <a:lnTo>
                  <a:pt x="525" y="230"/>
                </a:lnTo>
                <a:lnTo>
                  <a:pt x="528" y="241"/>
                </a:lnTo>
                <a:lnTo>
                  <a:pt x="530" y="253"/>
                </a:lnTo>
                <a:lnTo>
                  <a:pt x="531" y="264"/>
                </a:lnTo>
                <a:lnTo>
                  <a:pt x="532" y="273"/>
                </a:lnTo>
                <a:lnTo>
                  <a:pt x="532" y="282"/>
                </a:lnTo>
                <a:lnTo>
                  <a:pt x="532" y="293"/>
                </a:lnTo>
                <a:lnTo>
                  <a:pt x="531" y="300"/>
                </a:lnTo>
                <a:lnTo>
                  <a:pt x="302" y="300"/>
                </a:lnTo>
                <a:close/>
                <a:moveTo>
                  <a:pt x="500" y="276"/>
                </a:moveTo>
                <a:lnTo>
                  <a:pt x="499" y="259"/>
                </a:lnTo>
                <a:lnTo>
                  <a:pt x="496" y="241"/>
                </a:lnTo>
                <a:lnTo>
                  <a:pt x="493" y="231"/>
                </a:lnTo>
                <a:lnTo>
                  <a:pt x="491" y="222"/>
                </a:lnTo>
                <a:lnTo>
                  <a:pt x="487" y="214"/>
                </a:lnTo>
                <a:lnTo>
                  <a:pt x="482" y="205"/>
                </a:lnTo>
                <a:lnTo>
                  <a:pt x="476" y="198"/>
                </a:lnTo>
                <a:lnTo>
                  <a:pt x="469" y="190"/>
                </a:lnTo>
                <a:lnTo>
                  <a:pt x="462" y="184"/>
                </a:lnTo>
                <a:lnTo>
                  <a:pt x="453" y="178"/>
                </a:lnTo>
                <a:lnTo>
                  <a:pt x="444" y="173"/>
                </a:lnTo>
                <a:lnTo>
                  <a:pt x="433" y="170"/>
                </a:lnTo>
                <a:lnTo>
                  <a:pt x="421" y="167"/>
                </a:lnTo>
                <a:lnTo>
                  <a:pt x="407" y="166"/>
                </a:lnTo>
                <a:lnTo>
                  <a:pt x="395" y="167"/>
                </a:lnTo>
                <a:lnTo>
                  <a:pt x="383" y="170"/>
                </a:lnTo>
                <a:lnTo>
                  <a:pt x="373" y="173"/>
                </a:lnTo>
                <a:lnTo>
                  <a:pt x="364" y="177"/>
                </a:lnTo>
                <a:lnTo>
                  <a:pt x="354" y="183"/>
                </a:lnTo>
                <a:lnTo>
                  <a:pt x="346" y="189"/>
                </a:lnTo>
                <a:lnTo>
                  <a:pt x="339" y="195"/>
                </a:lnTo>
                <a:lnTo>
                  <a:pt x="332" y="203"/>
                </a:lnTo>
                <a:lnTo>
                  <a:pt x="326" y="212"/>
                </a:lnTo>
                <a:lnTo>
                  <a:pt x="321" y="220"/>
                </a:lnTo>
                <a:lnTo>
                  <a:pt x="316" y="230"/>
                </a:lnTo>
                <a:lnTo>
                  <a:pt x="313" y="239"/>
                </a:lnTo>
                <a:lnTo>
                  <a:pt x="310" y="248"/>
                </a:lnTo>
                <a:lnTo>
                  <a:pt x="307" y="258"/>
                </a:lnTo>
                <a:lnTo>
                  <a:pt x="305" y="267"/>
                </a:lnTo>
                <a:lnTo>
                  <a:pt x="304" y="276"/>
                </a:lnTo>
                <a:lnTo>
                  <a:pt x="500" y="276"/>
                </a:lnTo>
                <a:close/>
                <a:moveTo>
                  <a:pt x="643" y="242"/>
                </a:moveTo>
                <a:lnTo>
                  <a:pt x="643" y="218"/>
                </a:lnTo>
                <a:lnTo>
                  <a:pt x="642" y="194"/>
                </a:lnTo>
                <a:lnTo>
                  <a:pt x="641" y="172"/>
                </a:lnTo>
                <a:lnTo>
                  <a:pt x="641" y="149"/>
                </a:lnTo>
                <a:lnTo>
                  <a:pt x="669" y="149"/>
                </a:lnTo>
                <a:lnTo>
                  <a:pt x="670" y="212"/>
                </a:lnTo>
                <a:lnTo>
                  <a:pt x="671" y="212"/>
                </a:lnTo>
                <a:lnTo>
                  <a:pt x="678" y="198"/>
                </a:lnTo>
                <a:lnTo>
                  <a:pt x="685" y="185"/>
                </a:lnTo>
                <a:lnTo>
                  <a:pt x="694" y="173"/>
                </a:lnTo>
                <a:lnTo>
                  <a:pt x="705" y="162"/>
                </a:lnTo>
                <a:lnTo>
                  <a:pt x="711" y="158"/>
                </a:lnTo>
                <a:lnTo>
                  <a:pt x="717" y="153"/>
                </a:lnTo>
                <a:lnTo>
                  <a:pt x="723" y="150"/>
                </a:lnTo>
                <a:lnTo>
                  <a:pt x="731" y="147"/>
                </a:lnTo>
                <a:lnTo>
                  <a:pt x="737" y="145"/>
                </a:lnTo>
                <a:lnTo>
                  <a:pt x="745" y="143"/>
                </a:lnTo>
                <a:lnTo>
                  <a:pt x="752" y="141"/>
                </a:lnTo>
                <a:lnTo>
                  <a:pt x="760" y="141"/>
                </a:lnTo>
                <a:lnTo>
                  <a:pt x="766" y="143"/>
                </a:lnTo>
                <a:lnTo>
                  <a:pt x="773" y="144"/>
                </a:lnTo>
                <a:lnTo>
                  <a:pt x="773" y="173"/>
                </a:lnTo>
                <a:lnTo>
                  <a:pt x="765" y="172"/>
                </a:lnTo>
                <a:lnTo>
                  <a:pt x="758" y="172"/>
                </a:lnTo>
                <a:lnTo>
                  <a:pt x="750" y="172"/>
                </a:lnTo>
                <a:lnTo>
                  <a:pt x="743" y="173"/>
                </a:lnTo>
                <a:lnTo>
                  <a:pt x="735" y="175"/>
                </a:lnTo>
                <a:lnTo>
                  <a:pt x="729" y="178"/>
                </a:lnTo>
                <a:lnTo>
                  <a:pt x="722" y="181"/>
                </a:lnTo>
                <a:lnTo>
                  <a:pt x="716" y="186"/>
                </a:lnTo>
                <a:lnTo>
                  <a:pt x="709" y="191"/>
                </a:lnTo>
                <a:lnTo>
                  <a:pt x="704" y="197"/>
                </a:lnTo>
                <a:lnTo>
                  <a:pt x="699" y="202"/>
                </a:lnTo>
                <a:lnTo>
                  <a:pt x="694" y="208"/>
                </a:lnTo>
                <a:lnTo>
                  <a:pt x="691" y="216"/>
                </a:lnTo>
                <a:lnTo>
                  <a:pt x="687" y="224"/>
                </a:lnTo>
                <a:lnTo>
                  <a:pt x="683" y="231"/>
                </a:lnTo>
                <a:lnTo>
                  <a:pt x="680" y="240"/>
                </a:lnTo>
                <a:lnTo>
                  <a:pt x="678" y="248"/>
                </a:lnTo>
                <a:lnTo>
                  <a:pt x="677" y="258"/>
                </a:lnTo>
                <a:lnTo>
                  <a:pt x="675" y="272"/>
                </a:lnTo>
                <a:lnTo>
                  <a:pt x="674" y="287"/>
                </a:lnTo>
                <a:lnTo>
                  <a:pt x="674" y="459"/>
                </a:lnTo>
                <a:lnTo>
                  <a:pt x="643" y="459"/>
                </a:lnTo>
                <a:lnTo>
                  <a:pt x="643" y="242"/>
                </a:lnTo>
                <a:close/>
                <a:moveTo>
                  <a:pt x="1073" y="445"/>
                </a:moveTo>
                <a:lnTo>
                  <a:pt x="1060" y="451"/>
                </a:lnTo>
                <a:lnTo>
                  <a:pt x="1040" y="459"/>
                </a:lnTo>
                <a:lnTo>
                  <a:pt x="1028" y="461"/>
                </a:lnTo>
                <a:lnTo>
                  <a:pt x="1014" y="464"/>
                </a:lnTo>
                <a:lnTo>
                  <a:pt x="999" y="465"/>
                </a:lnTo>
                <a:lnTo>
                  <a:pt x="982" y="467"/>
                </a:lnTo>
                <a:lnTo>
                  <a:pt x="966" y="465"/>
                </a:lnTo>
                <a:lnTo>
                  <a:pt x="950" y="463"/>
                </a:lnTo>
                <a:lnTo>
                  <a:pt x="936" y="460"/>
                </a:lnTo>
                <a:lnTo>
                  <a:pt x="921" y="455"/>
                </a:lnTo>
                <a:lnTo>
                  <a:pt x="908" y="448"/>
                </a:lnTo>
                <a:lnTo>
                  <a:pt x="896" y="441"/>
                </a:lnTo>
                <a:lnTo>
                  <a:pt x="884" y="432"/>
                </a:lnTo>
                <a:lnTo>
                  <a:pt x="874" y="422"/>
                </a:lnTo>
                <a:lnTo>
                  <a:pt x="865" y="410"/>
                </a:lnTo>
                <a:lnTo>
                  <a:pt x="857" y="399"/>
                </a:lnTo>
                <a:lnTo>
                  <a:pt x="850" y="386"/>
                </a:lnTo>
                <a:lnTo>
                  <a:pt x="844" y="372"/>
                </a:lnTo>
                <a:lnTo>
                  <a:pt x="840" y="356"/>
                </a:lnTo>
                <a:lnTo>
                  <a:pt x="837" y="341"/>
                </a:lnTo>
                <a:lnTo>
                  <a:pt x="834" y="324"/>
                </a:lnTo>
                <a:lnTo>
                  <a:pt x="833" y="308"/>
                </a:lnTo>
                <a:lnTo>
                  <a:pt x="834" y="289"/>
                </a:lnTo>
                <a:lnTo>
                  <a:pt x="837" y="272"/>
                </a:lnTo>
                <a:lnTo>
                  <a:pt x="840" y="256"/>
                </a:lnTo>
                <a:lnTo>
                  <a:pt x="845" y="240"/>
                </a:lnTo>
                <a:lnTo>
                  <a:pt x="852" y="226"/>
                </a:lnTo>
                <a:lnTo>
                  <a:pt x="859" y="212"/>
                </a:lnTo>
                <a:lnTo>
                  <a:pt x="869" y="199"/>
                </a:lnTo>
                <a:lnTo>
                  <a:pt x="879" y="188"/>
                </a:lnTo>
                <a:lnTo>
                  <a:pt x="890" y="177"/>
                </a:lnTo>
                <a:lnTo>
                  <a:pt x="903" y="168"/>
                </a:lnTo>
                <a:lnTo>
                  <a:pt x="915" y="160"/>
                </a:lnTo>
                <a:lnTo>
                  <a:pt x="930" y="153"/>
                </a:lnTo>
                <a:lnTo>
                  <a:pt x="945" y="149"/>
                </a:lnTo>
                <a:lnTo>
                  <a:pt x="960" y="145"/>
                </a:lnTo>
                <a:lnTo>
                  <a:pt x="977" y="143"/>
                </a:lnTo>
                <a:lnTo>
                  <a:pt x="993" y="141"/>
                </a:lnTo>
                <a:lnTo>
                  <a:pt x="1007" y="143"/>
                </a:lnTo>
                <a:lnTo>
                  <a:pt x="1020" y="144"/>
                </a:lnTo>
                <a:lnTo>
                  <a:pt x="1033" y="146"/>
                </a:lnTo>
                <a:lnTo>
                  <a:pt x="1044" y="148"/>
                </a:lnTo>
                <a:lnTo>
                  <a:pt x="1054" y="151"/>
                </a:lnTo>
                <a:lnTo>
                  <a:pt x="1062" y="154"/>
                </a:lnTo>
                <a:lnTo>
                  <a:pt x="1070" y="158"/>
                </a:lnTo>
                <a:lnTo>
                  <a:pt x="1075" y="161"/>
                </a:lnTo>
                <a:lnTo>
                  <a:pt x="1065" y="186"/>
                </a:lnTo>
                <a:lnTo>
                  <a:pt x="1050" y="180"/>
                </a:lnTo>
                <a:lnTo>
                  <a:pt x="1034" y="174"/>
                </a:lnTo>
                <a:lnTo>
                  <a:pt x="1025" y="172"/>
                </a:lnTo>
                <a:lnTo>
                  <a:pt x="1014" y="170"/>
                </a:lnTo>
                <a:lnTo>
                  <a:pt x="1003" y="168"/>
                </a:lnTo>
                <a:lnTo>
                  <a:pt x="990" y="168"/>
                </a:lnTo>
                <a:lnTo>
                  <a:pt x="975" y="168"/>
                </a:lnTo>
                <a:lnTo>
                  <a:pt x="961" y="171"/>
                </a:lnTo>
                <a:lnTo>
                  <a:pt x="948" y="175"/>
                </a:lnTo>
                <a:lnTo>
                  <a:pt x="936" y="179"/>
                </a:lnTo>
                <a:lnTo>
                  <a:pt x="924" y="186"/>
                </a:lnTo>
                <a:lnTo>
                  <a:pt x="914" y="192"/>
                </a:lnTo>
                <a:lnTo>
                  <a:pt x="905" y="201"/>
                </a:lnTo>
                <a:lnTo>
                  <a:pt x="896" y="210"/>
                </a:lnTo>
                <a:lnTo>
                  <a:pt x="888" y="219"/>
                </a:lnTo>
                <a:lnTo>
                  <a:pt x="882" y="230"/>
                </a:lnTo>
                <a:lnTo>
                  <a:pt x="877" y="241"/>
                </a:lnTo>
                <a:lnTo>
                  <a:pt x="872" y="253"/>
                </a:lnTo>
                <a:lnTo>
                  <a:pt x="869" y="266"/>
                </a:lnTo>
                <a:lnTo>
                  <a:pt x="867" y="279"/>
                </a:lnTo>
                <a:lnTo>
                  <a:pt x="865" y="292"/>
                </a:lnTo>
                <a:lnTo>
                  <a:pt x="865" y="306"/>
                </a:lnTo>
                <a:lnTo>
                  <a:pt x="865" y="320"/>
                </a:lnTo>
                <a:lnTo>
                  <a:pt x="867" y="335"/>
                </a:lnTo>
                <a:lnTo>
                  <a:pt x="870" y="348"/>
                </a:lnTo>
                <a:lnTo>
                  <a:pt x="873" y="361"/>
                </a:lnTo>
                <a:lnTo>
                  <a:pt x="879" y="373"/>
                </a:lnTo>
                <a:lnTo>
                  <a:pt x="884" y="383"/>
                </a:lnTo>
                <a:lnTo>
                  <a:pt x="892" y="393"/>
                </a:lnTo>
                <a:lnTo>
                  <a:pt x="899" y="403"/>
                </a:lnTo>
                <a:lnTo>
                  <a:pt x="908" y="410"/>
                </a:lnTo>
                <a:lnTo>
                  <a:pt x="917" y="418"/>
                </a:lnTo>
                <a:lnTo>
                  <a:pt x="927" y="424"/>
                </a:lnTo>
                <a:lnTo>
                  <a:pt x="938" y="429"/>
                </a:lnTo>
                <a:lnTo>
                  <a:pt x="949" y="433"/>
                </a:lnTo>
                <a:lnTo>
                  <a:pt x="961" y="436"/>
                </a:lnTo>
                <a:lnTo>
                  <a:pt x="974" y="438"/>
                </a:lnTo>
                <a:lnTo>
                  <a:pt x="987" y="438"/>
                </a:lnTo>
                <a:lnTo>
                  <a:pt x="1001" y="438"/>
                </a:lnTo>
                <a:lnTo>
                  <a:pt x="1013" y="437"/>
                </a:lnTo>
                <a:lnTo>
                  <a:pt x="1023" y="435"/>
                </a:lnTo>
                <a:lnTo>
                  <a:pt x="1033" y="433"/>
                </a:lnTo>
                <a:lnTo>
                  <a:pt x="1050" y="428"/>
                </a:lnTo>
                <a:lnTo>
                  <a:pt x="1065" y="421"/>
                </a:lnTo>
                <a:lnTo>
                  <a:pt x="1073" y="445"/>
                </a:lnTo>
                <a:close/>
                <a:moveTo>
                  <a:pt x="1184" y="300"/>
                </a:moveTo>
                <a:lnTo>
                  <a:pt x="1185" y="319"/>
                </a:lnTo>
                <a:lnTo>
                  <a:pt x="1187" y="335"/>
                </a:lnTo>
                <a:lnTo>
                  <a:pt x="1190" y="351"/>
                </a:lnTo>
                <a:lnTo>
                  <a:pt x="1194" y="364"/>
                </a:lnTo>
                <a:lnTo>
                  <a:pt x="1198" y="377"/>
                </a:lnTo>
                <a:lnTo>
                  <a:pt x="1205" y="388"/>
                </a:lnTo>
                <a:lnTo>
                  <a:pt x="1211" y="399"/>
                </a:lnTo>
                <a:lnTo>
                  <a:pt x="1220" y="407"/>
                </a:lnTo>
                <a:lnTo>
                  <a:pt x="1228" y="415"/>
                </a:lnTo>
                <a:lnTo>
                  <a:pt x="1237" y="421"/>
                </a:lnTo>
                <a:lnTo>
                  <a:pt x="1247" y="427"/>
                </a:lnTo>
                <a:lnTo>
                  <a:pt x="1257" y="431"/>
                </a:lnTo>
                <a:lnTo>
                  <a:pt x="1268" y="434"/>
                </a:lnTo>
                <a:lnTo>
                  <a:pt x="1279" y="437"/>
                </a:lnTo>
                <a:lnTo>
                  <a:pt x="1290" y="438"/>
                </a:lnTo>
                <a:lnTo>
                  <a:pt x="1302" y="438"/>
                </a:lnTo>
                <a:lnTo>
                  <a:pt x="1318" y="438"/>
                </a:lnTo>
                <a:lnTo>
                  <a:pt x="1332" y="437"/>
                </a:lnTo>
                <a:lnTo>
                  <a:pt x="1345" y="435"/>
                </a:lnTo>
                <a:lnTo>
                  <a:pt x="1356" y="433"/>
                </a:lnTo>
                <a:lnTo>
                  <a:pt x="1374" y="428"/>
                </a:lnTo>
                <a:lnTo>
                  <a:pt x="1389" y="421"/>
                </a:lnTo>
                <a:lnTo>
                  <a:pt x="1396" y="446"/>
                </a:lnTo>
                <a:lnTo>
                  <a:pt x="1384" y="453"/>
                </a:lnTo>
                <a:lnTo>
                  <a:pt x="1364" y="459"/>
                </a:lnTo>
                <a:lnTo>
                  <a:pt x="1351" y="461"/>
                </a:lnTo>
                <a:lnTo>
                  <a:pt x="1336" y="464"/>
                </a:lnTo>
                <a:lnTo>
                  <a:pt x="1318" y="465"/>
                </a:lnTo>
                <a:lnTo>
                  <a:pt x="1299" y="467"/>
                </a:lnTo>
                <a:lnTo>
                  <a:pt x="1283" y="465"/>
                </a:lnTo>
                <a:lnTo>
                  <a:pt x="1268" y="463"/>
                </a:lnTo>
                <a:lnTo>
                  <a:pt x="1252" y="460"/>
                </a:lnTo>
                <a:lnTo>
                  <a:pt x="1238" y="455"/>
                </a:lnTo>
                <a:lnTo>
                  <a:pt x="1225" y="448"/>
                </a:lnTo>
                <a:lnTo>
                  <a:pt x="1214" y="441"/>
                </a:lnTo>
                <a:lnTo>
                  <a:pt x="1203" y="432"/>
                </a:lnTo>
                <a:lnTo>
                  <a:pt x="1193" y="422"/>
                </a:lnTo>
                <a:lnTo>
                  <a:pt x="1184" y="411"/>
                </a:lnTo>
                <a:lnTo>
                  <a:pt x="1177" y="400"/>
                </a:lnTo>
                <a:lnTo>
                  <a:pt x="1169" y="387"/>
                </a:lnTo>
                <a:lnTo>
                  <a:pt x="1164" y="373"/>
                </a:lnTo>
                <a:lnTo>
                  <a:pt x="1160" y="359"/>
                </a:lnTo>
                <a:lnTo>
                  <a:pt x="1156" y="342"/>
                </a:lnTo>
                <a:lnTo>
                  <a:pt x="1155" y="326"/>
                </a:lnTo>
                <a:lnTo>
                  <a:pt x="1154" y="310"/>
                </a:lnTo>
                <a:lnTo>
                  <a:pt x="1155" y="291"/>
                </a:lnTo>
                <a:lnTo>
                  <a:pt x="1156" y="273"/>
                </a:lnTo>
                <a:lnTo>
                  <a:pt x="1161" y="256"/>
                </a:lnTo>
                <a:lnTo>
                  <a:pt x="1165" y="240"/>
                </a:lnTo>
                <a:lnTo>
                  <a:pt x="1170" y="225"/>
                </a:lnTo>
                <a:lnTo>
                  <a:pt x="1177" y="212"/>
                </a:lnTo>
                <a:lnTo>
                  <a:pt x="1185" y="199"/>
                </a:lnTo>
                <a:lnTo>
                  <a:pt x="1194" y="187"/>
                </a:lnTo>
                <a:lnTo>
                  <a:pt x="1204" y="177"/>
                </a:lnTo>
                <a:lnTo>
                  <a:pt x="1215" y="167"/>
                </a:lnTo>
                <a:lnTo>
                  <a:pt x="1225" y="160"/>
                </a:lnTo>
                <a:lnTo>
                  <a:pt x="1238" y="153"/>
                </a:lnTo>
                <a:lnTo>
                  <a:pt x="1251" y="148"/>
                </a:lnTo>
                <a:lnTo>
                  <a:pt x="1264" y="145"/>
                </a:lnTo>
                <a:lnTo>
                  <a:pt x="1279" y="143"/>
                </a:lnTo>
                <a:lnTo>
                  <a:pt x="1293" y="141"/>
                </a:lnTo>
                <a:lnTo>
                  <a:pt x="1303" y="141"/>
                </a:lnTo>
                <a:lnTo>
                  <a:pt x="1312" y="143"/>
                </a:lnTo>
                <a:lnTo>
                  <a:pt x="1320" y="144"/>
                </a:lnTo>
                <a:lnTo>
                  <a:pt x="1328" y="146"/>
                </a:lnTo>
                <a:lnTo>
                  <a:pt x="1342" y="151"/>
                </a:lnTo>
                <a:lnTo>
                  <a:pt x="1355" y="158"/>
                </a:lnTo>
                <a:lnTo>
                  <a:pt x="1367" y="165"/>
                </a:lnTo>
                <a:lnTo>
                  <a:pt x="1377" y="174"/>
                </a:lnTo>
                <a:lnTo>
                  <a:pt x="1385" y="185"/>
                </a:lnTo>
                <a:lnTo>
                  <a:pt x="1392" y="195"/>
                </a:lnTo>
                <a:lnTo>
                  <a:pt x="1398" y="206"/>
                </a:lnTo>
                <a:lnTo>
                  <a:pt x="1403" y="218"/>
                </a:lnTo>
                <a:lnTo>
                  <a:pt x="1407" y="230"/>
                </a:lnTo>
                <a:lnTo>
                  <a:pt x="1410" y="241"/>
                </a:lnTo>
                <a:lnTo>
                  <a:pt x="1412" y="253"/>
                </a:lnTo>
                <a:lnTo>
                  <a:pt x="1413" y="264"/>
                </a:lnTo>
                <a:lnTo>
                  <a:pt x="1414" y="273"/>
                </a:lnTo>
                <a:lnTo>
                  <a:pt x="1414" y="282"/>
                </a:lnTo>
                <a:lnTo>
                  <a:pt x="1414" y="293"/>
                </a:lnTo>
                <a:lnTo>
                  <a:pt x="1413" y="300"/>
                </a:lnTo>
                <a:lnTo>
                  <a:pt x="1184" y="300"/>
                </a:lnTo>
                <a:close/>
                <a:moveTo>
                  <a:pt x="1382" y="276"/>
                </a:moveTo>
                <a:lnTo>
                  <a:pt x="1381" y="259"/>
                </a:lnTo>
                <a:lnTo>
                  <a:pt x="1379" y="241"/>
                </a:lnTo>
                <a:lnTo>
                  <a:pt x="1377" y="231"/>
                </a:lnTo>
                <a:lnTo>
                  <a:pt x="1373" y="222"/>
                </a:lnTo>
                <a:lnTo>
                  <a:pt x="1369" y="214"/>
                </a:lnTo>
                <a:lnTo>
                  <a:pt x="1365" y="205"/>
                </a:lnTo>
                <a:lnTo>
                  <a:pt x="1358" y="198"/>
                </a:lnTo>
                <a:lnTo>
                  <a:pt x="1352" y="190"/>
                </a:lnTo>
                <a:lnTo>
                  <a:pt x="1344" y="184"/>
                </a:lnTo>
                <a:lnTo>
                  <a:pt x="1336" y="178"/>
                </a:lnTo>
                <a:lnTo>
                  <a:pt x="1326" y="173"/>
                </a:lnTo>
                <a:lnTo>
                  <a:pt x="1315" y="170"/>
                </a:lnTo>
                <a:lnTo>
                  <a:pt x="1303" y="167"/>
                </a:lnTo>
                <a:lnTo>
                  <a:pt x="1290" y="166"/>
                </a:lnTo>
                <a:lnTo>
                  <a:pt x="1277" y="167"/>
                </a:lnTo>
                <a:lnTo>
                  <a:pt x="1265" y="170"/>
                </a:lnTo>
                <a:lnTo>
                  <a:pt x="1255" y="173"/>
                </a:lnTo>
                <a:lnTo>
                  <a:pt x="1245" y="177"/>
                </a:lnTo>
                <a:lnTo>
                  <a:pt x="1236" y="183"/>
                </a:lnTo>
                <a:lnTo>
                  <a:pt x="1229" y="189"/>
                </a:lnTo>
                <a:lnTo>
                  <a:pt x="1221" y="195"/>
                </a:lnTo>
                <a:lnTo>
                  <a:pt x="1215" y="203"/>
                </a:lnTo>
                <a:lnTo>
                  <a:pt x="1208" y="212"/>
                </a:lnTo>
                <a:lnTo>
                  <a:pt x="1203" y="220"/>
                </a:lnTo>
                <a:lnTo>
                  <a:pt x="1198" y="230"/>
                </a:lnTo>
                <a:lnTo>
                  <a:pt x="1195" y="239"/>
                </a:lnTo>
                <a:lnTo>
                  <a:pt x="1192" y="248"/>
                </a:lnTo>
                <a:lnTo>
                  <a:pt x="1190" y="258"/>
                </a:lnTo>
                <a:lnTo>
                  <a:pt x="1188" y="267"/>
                </a:lnTo>
                <a:lnTo>
                  <a:pt x="1187" y="276"/>
                </a:lnTo>
                <a:lnTo>
                  <a:pt x="1382" y="276"/>
                </a:lnTo>
                <a:close/>
                <a:moveTo>
                  <a:pt x="1701" y="28"/>
                </a:moveTo>
                <a:lnTo>
                  <a:pt x="1720" y="25"/>
                </a:lnTo>
                <a:lnTo>
                  <a:pt x="1743" y="23"/>
                </a:lnTo>
                <a:lnTo>
                  <a:pt x="1767" y="21"/>
                </a:lnTo>
                <a:lnTo>
                  <a:pt x="1794" y="21"/>
                </a:lnTo>
                <a:lnTo>
                  <a:pt x="1812" y="21"/>
                </a:lnTo>
                <a:lnTo>
                  <a:pt x="1830" y="23"/>
                </a:lnTo>
                <a:lnTo>
                  <a:pt x="1846" y="26"/>
                </a:lnTo>
                <a:lnTo>
                  <a:pt x="1862" y="30"/>
                </a:lnTo>
                <a:lnTo>
                  <a:pt x="1876" y="35"/>
                </a:lnTo>
                <a:lnTo>
                  <a:pt x="1887" y="41"/>
                </a:lnTo>
                <a:lnTo>
                  <a:pt x="1898" y="49"/>
                </a:lnTo>
                <a:lnTo>
                  <a:pt x="1908" y="57"/>
                </a:lnTo>
                <a:lnTo>
                  <a:pt x="1916" y="65"/>
                </a:lnTo>
                <a:lnTo>
                  <a:pt x="1922" y="73"/>
                </a:lnTo>
                <a:lnTo>
                  <a:pt x="1929" y="83"/>
                </a:lnTo>
                <a:lnTo>
                  <a:pt x="1933" y="93"/>
                </a:lnTo>
                <a:lnTo>
                  <a:pt x="1937" y="105"/>
                </a:lnTo>
                <a:lnTo>
                  <a:pt x="1939" y="117"/>
                </a:lnTo>
                <a:lnTo>
                  <a:pt x="1941" y="130"/>
                </a:lnTo>
                <a:lnTo>
                  <a:pt x="1941" y="143"/>
                </a:lnTo>
                <a:lnTo>
                  <a:pt x="1941" y="157"/>
                </a:lnTo>
                <a:lnTo>
                  <a:pt x="1939" y="168"/>
                </a:lnTo>
                <a:lnTo>
                  <a:pt x="1937" y="180"/>
                </a:lnTo>
                <a:lnTo>
                  <a:pt x="1934" y="192"/>
                </a:lnTo>
                <a:lnTo>
                  <a:pt x="1930" y="202"/>
                </a:lnTo>
                <a:lnTo>
                  <a:pt x="1924" y="212"/>
                </a:lnTo>
                <a:lnTo>
                  <a:pt x="1919" y="220"/>
                </a:lnTo>
                <a:lnTo>
                  <a:pt x="1911" y="229"/>
                </a:lnTo>
                <a:lnTo>
                  <a:pt x="1906" y="234"/>
                </a:lnTo>
                <a:lnTo>
                  <a:pt x="1900" y="241"/>
                </a:lnTo>
                <a:lnTo>
                  <a:pt x="1894" y="245"/>
                </a:lnTo>
                <a:lnTo>
                  <a:pt x="1887" y="251"/>
                </a:lnTo>
                <a:lnTo>
                  <a:pt x="1872" y="259"/>
                </a:lnTo>
                <a:lnTo>
                  <a:pt x="1857" y="266"/>
                </a:lnTo>
                <a:lnTo>
                  <a:pt x="1840" y="271"/>
                </a:lnTo>
                <a:lnTo>
                  <a:pt x="1823" y="275"/>
                </a:lnTo>
                <a:lnTo>
                  <a:pt x="1803" y="278"/>
                </a:lnTo>
                <a:lnTo>
                  <a:pt x="1784" y="278"/>
                </a:lnTo>
                <a:lnTo>
                  <a:pt x="1770" y="278"/>
                </a:lnTo>
                <a:lnTo>
                  <a:pt x="1756" y="278"/>
                </a:lnTo>
                <a:lnTo>
                  <a:pt x="1743" y="275"/>
                </a:lnTo>
                <a:lnTo>
                  <a:pt x="1731" y="273"/>
                </a:lnTo>
                <a:lnTo>
                  <a:pt x="1731" y="459"/>
                </a:lnTo>
                <a:lnTo>
                  <a:pt x="1701" y="459"/>
                </a:lnTo>
                <a:lnTo>
                  <a:pt x="1701" y="28"/>
                </a:lnTo>
                <a:close/>
                <a:moveTo>
                  <a:pt x="1731" y="246"/>
                </a:moveTo>
                <a:lnTo>
                  <a:pt x="1743" y="248"/>
                </a:lnTo>
                <a:lnTo>
                  <a:pt x="1756" y="251"/>
                </a:lnTo>
                <a:lnTo>
                  <a:pt x="1771" y="252"/>
                </a:lnTo>
                <a:lnTo>
                  <a:pt x="1786" y="253"/>
                </a:lnTo>
                <a:lnTo>
                  <a:pt x="1800" y="252"/>
                </a:lnTo>
                <a:lnTo>
                  <a:pt x="1814" y="251"/>
                </a:lnTo>
                <a:lnTo>
                  <a:pt x="1826" y="248"/>
                </a:lnTo>
                <a:lnTo>
                  <a:pt x="1838" y="245"/>
                </a:lnTo>
                <a:lnTo>
                  <a:pt x="1850" y="241"/>
                </a:lnTo>
                <a:lnTo>
                  <a:pt x="1859" y="237"/>
                </a:lnTo>
                <a:lnTo>
                  <a:pt x="1869" y="231"/>
                </a:lnTo>
                <a:lnTo>
                  <a:pt x="1878" y="225"/>
                </a:lnTo>
                <a:lnTo>
                  <a:pt x="1885" y="217"/>
                </a:lnTo>
                <a:lnTo>
                  <a:pt x="1892" y="210"/>
                </a:lnTo>
                <a:lnTo>
                  <a:pt x="1897" y="201"/>
                </a:lnTo>
                <a:lnTo>
                  <a:pt x="1903" y="191"/>
                </a:lnTo>
                <a:lnTo>
                  <a:pt x="1906" y="180"/>
                </a:lnTo>
                <a:lnTo>
                  <a:pt x="1909" y="170"/>
                </a:lnTo>
                <a:lnTo>
                  <a:pt x="1910" y="158"/>
                </a:lnTo>
                <a:lnTo>
                  <a:pt x="1911" y="145"/>
                </a:lnTo>
                <a:lnTo>
                  <a:pt x="1910" y="133"/>
                </a:lnTo>
                <a:lnTo>
                  <a:pt x="1909" y="121"/>
                </a:lnTo>
                <a:lnTo>
                  <a:pt x="1906" y="110"/>
                </a:lnTo>
                <a:lnTo>
                  <a:pt x="1903" y="100"/>
                </a:lnTo>
                <a:lnTo>
                  <a:pt x="1897" y="92"/>
                </a:lnTo>
                <a:lnTo>
                  <a:pt x="1892" y="83"/>
                </a:lnTo>
                <a:lnTo>
                  <a:pt x="1885" y="77"/>
                </a:lnTo>
                <a:lnTo>
                  <a:pt x="1878" y="70"/>
                </a:lnTo>
                <a:lnTo>
                  <a:pt x="1869" y="64"/>
                </a:lnTo>
                <a:lnTo>
                  <a:pt x="1860" y="59"/>
                </a:lnTo>
                <a:lnTo>
                  <a:pt x="1851" y="55"/>
                </a:lnTo>
                <a:lnTo>
                  <a:pt x="1840" y="52"/>
                </a:lnTo>
                <a:lnTo>
                  <a:pt x="1829" y="50"/>
                </a:lnTo>
                <a:lnTo>
                  <a:pt x="1817" y="48"/>
                </a:lnTo>
                <a:lnTo>
                  <a:pt x="1804" y="46"/>
                </a:lnTo>
                <a:lnTo>
                  <a:pt x="1792" y="46"/>
                </a:lnTo>
                <a:lnTo>
                  <a:pt x="1772" y="46"/>
                </a:lnTo>
                <a:lnTo>
                  <a:pt x="1755" y="48"/>
                </a:lnTo>
                <a:lnTo>
                  <a:pt x="1741" y="50"/>
                </a:lnTo>
                <a:lnTo>
                  <a:pt x="1731" y="51"/>
                </a:lnTo>
                <a:lnTo>
                  <a:pt x="1731" y="246"/>
                </a:lnTo>
                <a:close/>
                <a:moveTo>
                  <a:pt x="2304" y="300"/>
                </a:moveTo>
                <a:lnTo>
                  <a:pt x="2303" y="322"/>
                </a:lnTo>
                <a:lnTo>
                  <a:pt x="2301" y="341"/>
                </a:lnTo>
                <a:lnTo>
                  <a:pt x="2297" y="360"/>
                </a:lnTo>
                <a:lnTo>
                  <a:pt x="2291" y="376"/>
                </a:lnTo>
                <a:lnTo>
                  <a:pt x="2284" y="391"/>
                </a:lnTo>
                <a:lnTo>
                  <a:pt x="2276" y="404"/>
                </a:lnTo>
                <a:lnTo>
                  <a:pt x="2267" y="416"/>
                </a:lnTo>
                <a:lnTo>
                  <a:pt x="2256" y="427"/>
                </a:lnTo>
                <a:lnTo>
                  <a:pt x="2245" y="436"/>
                </a:lnTo>
                <a:lnTo>
                  <a:pt x="2233" y="445"/>
                </a:lnTo>
                <a:lnTo>
                  <a:pt x="2221" y="451"/>
                </a:lnTo>
                <a:lnTo>
                  <a:pt x="2208" y="457"/>
                </a:lnTo>
                <a:lnTo>
                  <a:pt x="2195" y="461"/>
                </a:lnTo>
                <a:lnTo>
                  <a:pt x="2182" y="464"/>
                </a:lnTo>
                <a:lnTo>
                  <a:pt x="2169" y="465"/>
                </a:lnTo>
                <a:lnTo>
                  <a:pt x="2156" y="467"/>
                </a:lnTo>
                <a:lnTo>
                  <a:pt x="2141" y="465"/>
                </a:lnTo>
                <a:lnTo>
                  <a:pt x="2127" y="463"/>
                </a:lnTo>
                <a:lnTo>
                  <a:pt x="2113" y="460"/>
                </a:lnTo>
                <a:lnTo>
                  <a:pt x="2100" y="455"/>
                </a:lnTo>
                <a:lnTo>
                  <a:pt x="2087" y="449"/>
                </a:lnTo>
                <a:lnTo>
                  <a:pt x="2075" y="442"/>
                </a:lnTo>
                <a:lnTo>
                  <a:pt x="2065" y="433"/>
                </a:lnTo>
                <a:lnTo>
                  <a:pt x="2055" y="422"/>
                </a:lnTo>
                <a:lnTo>
                  <a:pt x="2046" y="411"/>
                </a:lnTo>
                <a:lnTo>
                  <a:pt x="2038" y="400"/>
                </a:lnTo>
                <a:lnTo>
                  <a:pt x="2031" y="387"/>
                </a:lnTo>
                <a:lnTo>
                  <a:pt x="2025" y="373"/>
                </a:lnTo>
                <a:lnTo>
                  <a:pt x="2020" y="357"/>
                </a:lnTo>
                <a:lnTo>
                  <a:pt x="2017" y="341"/>
                </a:lnTo>
                <a:lnTo>
                  <a:pt x="2015" y="324"/>
                </a:lnTo>
                <a:lnTo>
                  <a:pt x="2014" y="307"/>
                </a:lnTo>
                <a:lnTo>
                  <a:pt x="2015" y="287"/>
                </a:lnTo>
                <a:lnTo>
                  <a:pt x="2017" y="269"/>
                </a:lnTo>
                <a:lnTo>
                  <a:pt x="2020" y="252"/>
                </a:lnTo>
                <a:lnTo>
                  <a:pt x="2026" y="235"/>
                </a:lnTo>
                <a:lnTo>
                  <a:pt x="2032" y="221"/>
                </a:lnTo>
                <a:lnTo>
                  <a:pt x="2040" y="207"/>
                </a:lnTo>
                <a:lnTo>
                  <a:pt x="2048" y="195"/>
                </a:lnTo>
                <a:lnTo>
                  <a:pt x="2058" y="184"/>
                </a:lnTo>
                <a:lnTo>
                  <a:pt x="2069" y="174"/>
                </a:lnTo>
                <a:lnTo>
                  <a:pt x="2081" y="165"/>
                </a:lnTo>
                <a:lnTo>
                  <a:pt x="2093" y="159"/>
                </a:lnTo>
                <a:lnTo>
                  <a:pt x="2106" y="152"/>
                </a:lnTo>
                <a:lnTo>
                  <a:pt x="2119" y="148"/>
                </a:lnTo>
                <a:lnTo>
                  <a:pt x="2133" y="145"/>
                </a:lnTo>
                <a:lnTo>
                  <a:pt x="2147" y="143"/>
                </a:lnTo>
                <a:lnTo>
                  <a:pt x="2161" y="141"/>
                </a:lnTo>
                <a:lnTo>
                  <a:pt x="2177" y="143"/>
                </a:lnTo>
                <a:lnTo>
                  <a:pt x="2191" y="145"/>
                </a:lnTo>
                <a:lnTo>
                  <a:pt x="2206" y="148"/>
                </a:lnTo>
                <a:lnTo>
                  <a:pt x="2219" y="153"/>
                </a:lnTo>
                <a:lnTo>
                  <a:pt x="2232" y="160"/>
                </a:lnTo>
                <a:lnTo>
                  <a:pt x="2244" y="167"/>
                </a:lnTo>
                <a:lnTo>
                  <a:pt x="2255" y="176"/>
                </a:lnTo>
                <a:lnTo>
                  <a:pt x="2264" y="186"/>
                </a:lnTo>
                <a:lnTo>
                  <a:pt x="2274" y="197"/>
                </a:lnTo>
                <a:lnTo>
                  <a:pt x="2282" y="208"/>
                </a:lnTo>
                <a:lnTo>
                  <a:pt x="2288" y="221"/>
                </a:lnTo>
                <a:lnTo>
                  <a:pt x="2295" y="235"/>
                </a:lnTo>
                <a:lnTo>
                  <a:pt x="2299" y="251"/>
                </a:lnTo>
                <a:lnTo>
                  <a:pt x="2302" y="267"/>
                </a:lnTo>
                <a:lnTo>
                  <a:pt x="2304" y="283"/>
                </a:lnTo>
                <a:lnTo>
                  <a:pt x="2304" y="300"/>
                </a:lnTo>
                <a:close/>
                <a:moveTo>
                  <a:pt x="2045" y="305"/>
                </a:moveTo>
                <a:lnTo>
                  <a:pt x="2045" y="319"/>
                </a:lnTo>
                <a:lnTo>
                  <a:pt x="2047" y="333"/>
                </a:lnTo>
                <a:lnTo>
                  <a:pt x="2049" y="346"/>
                </a:lnTo>
                <a:lnTo>
                  <a:pt x="2054" y="359"/>
                </a:lnTo>
                <a:lnTo>
                  <a:pt x="2058" y="370"/>
                </a:lnTo>
                <a:lnTo>
                  <a:pt x="2064" y="381"/>
                </a:lnTo>
                <a:lnTo>
                  <a:pt x="2070" y="392"/>
                </a:lnTo>
                <a:lnTo>
                  <a:pt x="2078" y="402"/>
                </a:lnTo>
                <a:lnTo>
                  <a:pt x="2085" y="410"/>
                </a:lnTo>
                <a:lnTo>
                  <a:pt x="2094" y="418"/>
                </a:lnTo>
                <a:lnTo>
                  <a:pt x="2103" y="424"/>
                </a:lnTo>
                <a:lnTo>
                  <a:pt x="2113" y="430"/>
                </a:lnTo>
                <a:lnTo>
                  <a:pt x="2124" y="434"/>
                </a:lnTo>
                <a:lnTo>
                  <a:pt x="2135" y="437"/>
                </a:lnTo>
                <a:lnTo>
                  <a:pt x="2147" y="440"/>
                </a:lnTo>
                <a:lnTo>
                  <a:pt x="2159" y="441"/>
                </a:lnTo>
                <a:lnTo>
                  <a:pt x="2170" y="440"/>
                </a:lnTo>
                <a:lnTo>
                  <a:pt x="2181" y="437"/>
                </a:lnTo>
                <a:lnTo>
                  <a:pt x="2192" y="434"/>
                </a:lnTo>
                <a:lnTo>
                  <a:pt x="2203" y="430"/>
                </a:lnTo>
                <a:lnTo>
                  <a:pt x="2214" y="424"/>
                </a:lnTo>
                <a:lnTo>
                  <a:pt x="2222" y="418"/>
                </a:lnTo>
                <a:lnTo>
                  <a:pt x="2232" y="410"/>
                </a:lnTo>
                <a:lnTo>
                  <a:pt x="2240" y="402"/>
                </a:lnTo>
                <a:lnTo>
                  <a:pt x="2247" y="392"/>
                </a:lnTo>
                <a:lnTo>
                  <a:pt x="2254" y="381"/>
                </a:lnTo>
                <a:lnTo>
                  <a:pt x="2260" y="370"/>
                </a:lnTo>
                <a:lnTo>
                  <a:pt x="2264" y="357"/>
                </a:lnTo>
                <a:lnTo>
                  <a:pt x="2269" y="346"/>
                </a:lnTo>
                <a:lnTo>
                  <a:pt x="2271" y="332"/>
                </a:lnTo>
                <a:lnTo>
                  <a:pt x="2273" y="318"/>
                </a:lnTo>
                <a:lnTo>
                  <a:pt x="2273" y="302"/>
                </a:lnTo>
                <a:lnTo>
                  <a:pt x="2273" y="292"/>
                </a:lnTo>
                <a:lnTo>
                  <a:pt x="2272" y="281"/>
                </a:lnTo>
                <a:lnTo>
                  <a:pt x="2270" y="269"/>
                </a:lnTo>
                <a:lnTo>
                  <a:pt x="2268" y="257"/>
                </a:lnTo>
                <a:lnTo>
                  <a:pt x="2263" y="246"/>
                </a:lnTo>
                <a:lnTo>
                  <a:pt x="2259" y="234"/>
                </a:lnTo>
                <a:lnTo>
                  <a:pt x="2254" y="224"/>
                </a:lnTo>
                <a:lnTo>
                  <a:pt x="2247" y="214"/>
                </a:lnTo>
                <a:lnTo>
                  <a:pt x="2240" y="204"/>
                </a:lnTo>
                <a:lnTo>
                  <a:pt x="2232" y="194"/>
                </a:lnTo>
                <a:lnTo>
                  <a:pt x="2222" y="187"/>
                </a:lnTo>
                <a:lnTo>
                  <a:pt x="2211" y="180"/>
                </a:lnTo>
                <a:lnTo>
                  <a:pt x="2201" y="175"/>
                </a:lnTo>
                <a:lnTo>
                  <a:pt x="2188" y="171"/>
                </a:lnTo>
                <a:lnTo>
                  <a:pt x="2175" y="167"/>
                </a:lnTo>
                <a:lnTo>
                  <a:pt x="2160" y="166"/>
                </a:lnTo>
                <a:lnTo>
                  <a:pt x="2146" y="167"/>
                </a:lnTo>
                <a:lnTo>
                  <a:pt x="2133" y="170"/>
                </a:lnTo>
                <a:lnTo>
                  <a:pt x="2120" y="174"/>
                </a:lnTo>
                <a:lnTo>
                  <a:pt x="2109" y="179"/>
                </a:lnTo>
                <a:lnTo>
                  <a:pt x="2098" y="186"/>
                </a:lnTo>
                <a:lnTo>
                  <a:pt x="2088" y="193"/>
                </a:lnTo>
                <a:lnTo>
                  <a:pt x="2081" y="201"/>
                </a:lnTo>
                <a:lnTo>
                  <a:pt x="2073" y="211"/>
                </a:lnTo>
                <a:lnTo>
                  <a:pt x="2066" y="220"/>
                </a:lnTo>
                <a:lnTo>
                  <a:pt x="2060" y="232"/>
                </a:lnTo>
                <a:lnTo>
                  <a:pt x="2056" y="243"/>
                </a:lnTo>
                <a:lnTo>
                  <a:pt x="2052" y="255"/>
                </a:lnTo>
                <a:lnTo>
                  <a:pt x="2048" y="267"/>
                </a:lnTo>
                <a:lnTo>
                  <a:pt x="2046" y="280"/>
                </a:lnTo>
                <a:lnTo>
                  <a:pt x="2045" y="292"/>
                </a:lnTo>
                <a:lnTo>
                  <a:pt x="2045" y="305"/>
                </a:lnTo>
                <a:close/>
                <a:moveTo>
                  <a:pt x="2416" y="0"/>
                </a:moveTo>
                <a:lnTo>
                  <a:pt x="2446" y="0"/>
                </a:lnTo>
                <a:lnTo>
                  <a:pt x="2446" y="459"/>
                </a:lnTo>
                <a:lnTo>
                  <a:pt x="2416" y="459"/>
                </a:lnTo>
                <a:lnTo>
                  <a:pt x="2416" y="0"/>
                </a:lnTo>
                <a:close/>
                <a:moveTo>
                  <a:pt x="2572" y="418"/>
                </a:moveTo>
                <a:lnTo>
                  <a:pt x="2586" y="427"/>
                </a:lnTo>
                <a:lnTo>
                  <a:pt x="2604" y="433"/>
                </a:lnTo>
                <a:lnTo>
                  <a:pt x="2612" y="436"/>
                </a:lnTo>
                <a:lnTo>
                  <a:pt x="2622" y="437"/>
                </a:lnTo>
                <a:lnTo>
                  <a:pt x="2632" y="440"/>
                </a:lnTo>
                <a:lnTo>
                  <a:pt x="2642" y="440"/>
                </a:lnTo>
                <a:lnTo>
                  <a:pt x="2651" y="440"/>
                </a:lnTo>
                <a:lnTo>
                  <a:pt x="2660" y="438"/>
                </a:lnTo>
                <a:lnTo>
                  <a:pt x="2667" y="437"/>
                </a:lnTo>
                <a:lnTo>
                  <a:pt x="2674" y="435"/>
                </a:lnTo>
                <a:lnTo>
                  <a:pt x="2680" y="433"/>
                </a:lnTo>
                <a:lnTo>
                  <a:pt x="2687" y="430"/>
                </a:lnTo>
                <a:lnTo>
                  <a:pt x="2692" y="427"/>
                </a:lnTo>
                <a:lnTo>
                  <a:pt x="2696" y="422"/>
                </a:lnTo>
                <a:lnTo>
                  <a:pt x="2701" y="418"/>
                </a:lnTo>
                <a:lnTo>
                  <a:pt x="2705" y="414"/>
                </a:lnTo>
                <a:lnTo>
                  <a:pt x="2707" y="409"/>
                </a:lnTo>
                <a:lnTo>
                  <a:pt x="2710" y="404"/>
                </a:lnTo>
                <a:lnTo>
                  <a:pt x="2713" y="399"/>
                </a:lnTo>
                <a:lnTo>
                  <a:pt x="2714" y="393"/>
                </a:lnTo>
                <a:lnTo>
                  <a:pt x="2715" y="387"/>
                </a:lnTo>
                <a:lnTo>
                  <a:pt x="2715" y="381"/>
                </a:lnTo>
                <a:lnTo>
                  <a:pt x="2715" y="375"/>
                </a:lnTo>
                <a:lnTo>
                  <a:pt x="2714" y="368"/>
                </a:lnTo>
                <a:lnTo>
                  <a:pt x="2713" y="363"/>
                </a:lnTo>
                <a:lnTo>
                  <a:pt x="2710" y="357"/>
                </a:lnTo>
                <a:lnTo>
                  <a:pt x="2708" y="353"/>
                </a:lnTo>
                <a:lnTo>
                  <a:pt x="2706" y="348"/>
                </a:lnTo>
                <a:lnTo>
                  <a:pt x="2703" y="343"/>
                </a:lnTo>
                <a:lnTo>
                  <a:pt x="2699" y="339"/>
                </a:lnTo>
                <a:lnTo>
                  <a:pt x="2690" y="332"/>
                </a:lnTo>
                <a:lnTo>
                  <a:pt x="2678" y="324"/>
                </a:lnTo>
                <a:lnTo>
                  <a:pt x="2665" y="318"/>
                </a:lnTo>
                <a:lnTo>
                  <a:pt x="2649" y="310"/>
                </a:lnTo>
                <a:lnTo>
                  <a:pt x="2632" y="302"/>
                </a:lnTo>
                <a:lnTo>
                  <a:pt x="2615" y="295"/>
                </a:lnTo>
                <a:lnTo>
                  <a:pt x="2602" y="285"/>
                </a:lnTo>
                <a:lnTo>
                  <a:pt x="2591" y="275"/>
                </a:lnTo>
                <a:lnTo>
                  <a:pt x="2586" y="270"/>
                </a:lnTo>
                <a:lnTo>
                  <a:pt x="2582" y="264"/>
                </a:lnTo>
                <a:lnTo>
                  <a:pt x="2579" y="258"/>
                </a:lnTo>
                <a:lnTo>
                  <a:pt x="2575" y="252"/>
                </a:lnTo>
                <a:lnTo>
                  <a:pt x="2573" y="246"/>
                </a:lnTo>
                <a:lnTo>
                  <a:pt x="2572" y="240"/>
                </a:lnTo>
                <a:lnTo>
                  <a:pt x="2571" y="232"/>
                </a:lnTo>
                <a:lnTo>
                  <a:pt x="2570" y="226"/>
                </a:lnTo>
                <a:lnTo>
                  <a:pt x="2571" y="217"/>
                </a:lnTo>
                <a:lnTo>
                  <a:pt x="2572" y="210"/>
                </a:lnTo>
                <a:lnTo>
                  <a:pt x="2574" y="201"/>
                </a:lnTo>
                <a:lnTo>
                  <a:pt x="2577" y="193"/>
                </a:lnTo>
                <a:lnTo>
                  <a:pt x="2581" y="187"/>
                </a:lnTo>
                <a:lnTo>
                  <a:pt x="2585" y="179"/>
                </a:lnTo>
                <a:lnTo>
                  <a:pt x="2589" y="173"/>
                </a:lnTo>
                <a:lnTo>
                  <a:pt x="2596" y="167"/>
                </a:lnTo>
                <a:lnTo>
                  <a:pt x="2602" y="161"/>
                </a:lnTo>
                <a:lnTo>
                  <a:pt x="2609" y="157"/>
                </a:lnTo>
                <a:lnTo>
                  <a:pt x="2616" y="152"/>
                </a:lnTo>
                <a:lnTo>
                  <a:pt x="2625" y="148"/>
                </a:lnTo>
                <a:lnTo>
                  <a:pt x="2635" y="146"/>
                </a:lnTo>
                <a:lnTo>
                  <a:pt x="2645" y="144"/>
                </a:lnTo>
                <a:lnTo>
                  <a:pt x="2655" y="143"/>
                </a:lnTo>
                <a:lnTo>
                  <a:pt x="2666" y="141"/>
                </a:lnTo>
                <a:lnTo>
                  <a:pt x="2677" y="141"/>
                </a:lnTo>
                <a:lnTo>
                  <a:pt x="2687" y="143"/>
                </a:lnTo>
                <a:lnTo>
                  <a:pt x="2696" y="145"/>
                </a:lnTo>
                <a:lnTo>
                  <a:pt x="2705" y="147"/>
                </a:lnTo>
                <a:lnTo>
                  <a:pt x="2714" y="150"/>
                </a:lnTo>
                <a:lnTo>
                  <a:pt x="2721" y="153"/>
                </a:lnTo>
                <a:lnTo>
                  <a:pt x="2728" y="157"/>
                </a:lnTo>
                <a:lnTo>
                  <a:pt x="2734" y="161"/>
                </a:lnTo>
                <a:lnTo>
                  <a:pt x="2722" y="186"/>
                </a:lnTo>
                <a:lnTo>
                  <a:pt x="2713" y="180"/>
                </a:lnTo>
                <a:lnTo>
                  <a:pt x="2700" y="174"/>
                </a:lnTo>
                <a:lnTo>
                  <a:pt x="2691" y="172"/>
                </a:lnTo>
                <a:lnTo>
                  <a:pt x="2682" y="170"/>
                </a:lnTo>
                <a:lnTo>
                  <a:pt x="2673" y="168"/>
                </a:lnTo>
                <a:lnTo>
                  <a:pt x="2661" y="167"/>
                </a:lnTo>
                <a:lnTo>
                  <a:pt x="2654" y="168"/>
                </a:lnTo>
                <a:lnTo>
                  <a:pt x="2647" y="168"/>
                </a:lnTo>
                <a:lnTo>
                  <a:pt x="2640" y="171"/>
                </a:lnTo>
                <a:lnTo>
                  <a:pt x="2635" y="172"/>
                </a:lnTo>
                <a:lnTo>
                  <a:pt x="2629" y="174"/>
                </a:lnTo>
                <a:lnTo>
                  <a:pt x="2624" y="177"/>
                </a:lnTo>
                <a:lnTo>
                  <a:pt x="2620" y="180"/>
                </a:lnTo>
                <a:lnTo>
                  <a:pt x="2616" y="184"/>
                </a:lnTo>
                <a:lnTo>
                  <a:pt x="2612" y="188"/>
                </a:lnTo>
                <a:lnTo>
                  <a:pt x="2609" y="192"/>
                </a:lnTo>
                <a:lnTo>
                  <a:pt x="2607" y="197"/>
                </a:lnTo>
                <a:lnTo>
                  <a:pt x="2605" y="201"/>
                </a:lnTo>
                <a:lnTo>
                  <a:pt x="2601" y="211"/>
                </a:lnTo>
                <a:lnTo>
                  <a:pt x="2600" y="221"/>
                </a:lnTo>
                <a:lnTo>
                  <a:pt x="2601" y="227"/>
                </a:lnTo>
                <a:lnTo>
                  <a:pt x="2601" y="232"/>
                </a:lnTo>
                <a:lnTo>
                  <a:pt x="2604" y="238"/>
                </a:lnTo>
                <a:lnTo>
                  <a:pt x="2605" y="242"/>
                </a:lnTo>
                <a:lnTo>
                  <a:pt x="2607" y="247"/>
                </a:lnTo>
                <a:lnTo>
                  <a:pt x="2610" y="252"/>
                </a:lnTo>
                <a:lnTo>
                  <a:pt x="2613" y="255"/>
                </a:lnTo>
                <a:lnTo>
                  <a:pt x="2616" y="259"/>
                </a:lnTo>
                <a:lnTo>
                  <a:pt x="2626" y="266"/>
                </a:lnTo>
                <a:lnTo>
                  <a:pt x="2637" y="272"/>
                </a:lnTo>
                <a:lnTo>
                  <a:pt x="2650" y="279"/>
                </a:lnTo>
                <a:lnTo>
                  <a:pt x="2665" y="285"/>
                </a:lnTo>
                <a:lnTo>
                  <a:pt x="2682" y="293"/>
                </a:lnTo>
                <a:lnTo>
                  <a:pt x="2699" y="301"/>
                </a:lnTo>
                <a:lnTo>
                  <a:pt x="2706" y="306"/>
                </a:lnTo>
                <a:lnTo>
                  <a:pt x="2713" y="310"/>
                </a:lnTo>
                <a:lnTo>
                  <a:pt x="2718" y="315"/>
                </a:lnTo>
                <a:lnTo>
                  <a:pt x="2723" y="321"/>
                </a:lnTo>
                <a:lnTo>
                  <a:pt x="2729" y="326"/>
                </a:lnTo>
                <a:lnTo>
                  <a:pt x="2733" y="333"/>
                </a:lnTo>
                <a:lnTo>
                  <a:pt x="2736" y="339"/>
                </a:lnTo>
                <a:lnTo>
                  <a:pt x="2740" y="346"/>
                </a:lnTo>
                <a:lnTo>
                  <a:pt x="2742" y="353"/>
                </a:lnTo>
                <a:lnTo>
                  <a:pt x="2744" y="361"/>
                </a:lnTo>
                <a:lnTo>
                  <a:pt x="2745" y="368"/>
                </a:lnTo>
                <a:lnTo>
                  <a:pt x="2745" y="377"/>
                </a:lnTo>
                <a:lnTo>
                  <a:pt x="2745" y="387"/>
                </a:lnTo>
                <a:lnTo>
                  <a:pt x="2743" y="396"/>
                </a:lnTo>
                <a:lnTo>
                  <a:pt x="2741" y="405"/>
                </a:lnTo>
                <a:lnTo>
                  <a:pt x="2737" y="414"/>
                </a:lnTo>
                <a:lnTo>
                  <a:pt x="2733" y="421"/>
                </a:lnTo>
                <a:lnTo>
                  <a:pt x="2729" y="429"/>
                </a:lnTo>
                <a:lnTo>
                  <a:pt x="2722" y="435"/>
                </a:lnTo>
                <a:lnTo>
                  <a:pt x="2716" y="442"/>
                </a:lnTo>
                <a:lnTo>
                  <a:pt x="2709" y="447"/>
                </a:lnTo>
                <a:lnTo>
                  <a:pt x="2701" y="451"/>
                </a:lnTo>
                <a:lnTo>
                  <a:pt x="2692" y="456"/>
                </a:lnTo>
                <a:lnTo>
                  <a:pt x="2683" y="460"/>
                </a:lnTo>
                <a:lnTo>
                  <a:pt x="2674" y="462"/>
                </a:lnTo>
                <a:lnTo>
                  <a:pt x="2663" y="464"/>
                </a:lnTo>
                <a:lnTo>
                  <a:pt x="2652" y="465"/>
                </a:lnTo>
                <a:lnTo>
                  <a:pt x="2640" y="467"/>
                </a:lnTo>
                <a:lnTo>
                  <a:pt x="2628" y="465"/>
                </a:lnTo>
                <a:lnTo>
                  <a:pt x="2618" y="464"/>
                </a:lnTo>
                <a:lnTo>
                  <a:pt x="2607" y="462"/>
                </a:lnTo>
                <a:lnTo>
                  <a:pt x="2597" y="460"/>
                </a:lnTo>
                <a:lnTo>
                  <a:pt x="2587" y="457"/>
                </a:lnTo>
                <a:lnTo>
                  <a:pt x="2579" y="454"/>
                </a:lnTo>
                <a:lnTo>
                  <a:pt x="2569" y="449"/>
                </a:lnTo>
                <a:lnTo>
                  <a:pt x="2561" y="444"/>
                </a:lnTo>
                <a:lnTo>
                  <a:pt x="2572" y="418"/>
                </a:lnTo>
                <a:close/>
                <a:moveTo>
                  <a:pt x="2889" y="298"/>
                </a:moveTo>
                <a:lnTo>
                  <a:pt x="2891" y="298"/>
                </a:lnTo>
                <a:lnTo>
                  <a:pt x="2897" y="291"/>
                </a:lnTo>
                <a:lnTo>
                  <a:pt x="2905" y="281"/>
                </a:lnTo>
                <a:lnTo>
                  <a:pt x="2912" y="272"/>
                </a:lnTo>
                <a:lnTo>
                  <a:pt x="2920" y="264"/>
                </a:lnTo>
                <a:lnTo>
                  <a:pt x="3030" y="149"/>
                </a:lnTo>
                <a:lnTo>
                  <a:pt x="3068" y="149"/>
                </a:lnTo>
                <a:lnTo>
                  <a:pt x="2942" y="278"/>
                </a:lnTo>
                <a:lnTo>
                  <a:pt x="3085" y="459"/>
                </a:lnTo>
                <a:lnTo>
                  <a:pt x="3047" y="459"/>
                </a:lnTo>
                <a:lnTo>
                  <a:pt x="2920" y="296"/>
                </a:lnTo>
                <a:lnTo>
                  <a:pt x="2889" y="329"/>
                </a:lnTo>
                <a:lnTo>
                  <a:pt x="2889" y="459"/>
                </a:lnTo>
                <a:lnTo>
                  <a:pt x="2858" y="459"/>
                </a:lnTo>
                <a:lnTo>
                  <a:pt x="2858" y="0"/>
                </a:lnTo>
                <a:lnTo>
                  <a:pt x="2889" y="0"/>
                </a:lnTo>
                <a:lnTo>
                  <a:pt x="2889" y="298"/>
                </a:lnTo>
                <a:close/>
                <a:moveTo>
                  <a:pt x="3219" y="60"/>
                </a:moveTo>
                <a:lnTo>
                  <a:pt x="3218" y="66"/>
                </a:lnTo>
                <a:lnTo>
                  <a:pt x="3217" y="70"/>
                </a:lnTo>
                <a:lnTo>
                  <a:pt x="3215" y="75"/>
                </a:lnTo>
                <a:lnTo>
                  <a:pt x="3212" y="79"/>
                </a:lnTo>
                <a:lnTo>
                  <a:pt x="3208" y="82"/>
                </a:lnTo>
                <a:lnTo>
                  <a:pt x="3204" y="84"/>
                </a:lnTo>
                <a:lnTo>
                  <a:pt x="3199" y="86"/>
                </a:lnTo>
                <a:lnTo>
                  <a:pt x="3193" y="86"/>
                </a:lnTo>
                <a:lnTo>
                  <a:pt x="3188" y="86"/>
                </a:lnTo>
                <a:lnTo>
                  <a:pt x="3183" y="84"/>
                </a:lnTo>
                <a:lnTo>
                  <a:pt x="3179" y="82"/>
                </a:lnTo>
                <a:lnTo>
                  <a:pt x="3176" y="79"/>
                </a:lnTo>
                <a:lnTo>
                  <a:pt x="3173" y="75"/>
                </a:lnTo>
                <a:lnTo>
                  <a:pt x="3171" y="70"/>
                </a:lnTo>
                <a:lnTo>
                  <a:pt x="3169" y="66"/>
                </a:lnTo>
                <a:lnTo>
                  <a:pt x="3169" y="60"/>
                </a:lnTo>
                <a:lnTo>
                  <a:pt x="3169" y="55"/>
                </a:lnTo>
                <a:lnTo>
                  <a:pt x="3172" y="50"/>
                </a:lnTo>
                <a:lnTo>
                  <a:pt x="3174" y="45"/>
                </a:lnTo>
                <a:lnTo>
                  <a:pt x="3176" y="41"/>
                </a:lnTo>
                <a:lnTo>
                  <a:pt x="3180" y="38"/>
                </a:lnTo>
                <a:lnTo>
                  <a:pt x="3185" y="36"/>
                </a:lnTo>
                <a:lnTo>
                  <a:pt x="3189" y="33"/>
                </a:lnTo>
                <a:lnTo>
                  <a:pt x="3194" y="33"/>
                </a:lnTo>
                <a:lnTo>
                  <a:pt x="3200" y="33"/>
                </a:lnTo>
                <a:lnTo>
                  <a:pt x="3204" y="36"/>
                </a:lnTo>
                <a:lnTo>
                  <a:pt x="3208" y="38"/>
                </a:lnTo>
                <a:lnTo>
                  <a:pt x="3212" y="41"/>
                </a:lnTo>
                <a:lnTo>
                  <a:pt x="3215" y="45"/>
                </a:lnTo>
                <a:lnTo>
                  <a:pt x="3217" y="50"/>
                </a:lnTo>
                <a:lnTo>
                  <a:pt x="3218" y="55"/>
                </a:lnTo>
                <a:lnTo>
                  <a:pt x="3219" y="60"/>
                </a:lnTo>
                <a:close/>
                <a:moveTo>
                  <a:pt x="3179" y="459"/>
                </a:moveTo>
                <a:lnTo>
                  <a:pt x="3179" y="149"/>
                </a:lnTo>
                <a:lnTo>
                  <a:pt x="3209" y="149"/>
                </a:lnTo>
                <a:lnTo>
                  <a:pt x="3209" y="459"/>
                </a:lnTo>
                <a:lnTo>
                  <a:pt x="3179" y="45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54" name="Freeform 37"/>
          <p:cNvSpPr>
            <a:spLocks/>
          </p:cNvSpPr>
          <p:nvPr/>
        </p:nvSpPr>
        <p:spPr bwMode="auto">
          <a:xfrm>
            <a:off x="4344988" y="1444625"/>
            <a:ext cx="627062" cy="547688"/>
          </a:xfrm>
          <a:custGeom>
            <a:avLst/>
            <a:gdLst>
              <a:gd name="T0" fmla="*/ 71 w 1186"/>
              <a:gd name="T1" fmla="*/ 1031 h 1034"/>
              <a:gd name="T2" fmla="*/ 41 w 1186"/>
              <a:gd name="T3" fmla="*/ 1018 h 1034"/>
              <a:gd name="T4" fmla="*/ 20 w 1186"/>
              <a:gd name="T5" fmla="*/ 998 h 1034"/>
              <a:gd name="T6" fmla="*/ 2 w 1186"/>
              <a:gd name="T7" fmla="*/ 959 h 1034"/>
              <a:gd name="T8" fmla="*/ 1 w 1186"/>
              <a:gd name="T9" fmla="*/ 921 h 1034"/>
              <a:gd name="T10" fmla="*/ 13 w 1186"/>
              <a:gd name="T11" fmla="*/ 888 h 1034"/>
              <a:gd name="T12" fmla="*/ 43 w 1186"/>
              <a:gd name="T13" fmla="*/ 850 h 1034"/>
              <a:gd name="T14" fmla="*/ 114 w 1186"/>
              <a:gd name="T15" fmla="*/ 801 h 1034"/>
              <a:gd name="T16" fmla="*/ 211 w 1186"/>
              <a:gd name="T17" fmla="*/ 753 h 1034"/>
              <a:gd name="T18" fmla="*/ 217 w 1186"/>
              <a:gd name="T19" fmla="*/ 743 h 1034"/>
              <a:gd name="T20" fmla="*/ 222 w 1186"/>
              <a:gd name="T21" fmla="*/ 647 h 1034"/>
              <a:gd name="T22" fmla="*/ 222 w 1186"/>
              <a:gd name="T23" fmla="*/ 612 h 1034"/>
              <a:gd name="T24" fmla="*/ 218 w 1186"/>
              <a:gd name="T25" fmla="*/ 516 h 1034"/>
              <a:gd name="T26" fmla="*/ 214 w 1186"/>
              <a:gd name="T27" fmla="*/ 415 h 1034"/>
              <a:gd name="T28" fmla="*/ 209 w 1186"/>
              <a:gd name="T29" fmla="*/ 259 h 1034"/>
              <a:gd name="T30" fmla="*/ 206 w 1186"/>
              <a:gd name="T31" fmla="*/ 204 h 1034"/>
              <a:gd name="T32" fmla="*/ 209 w 1186"/>
              <a:gd name="T33" fmla="*/ 135 h 1034"/>
              <a:gd name="T34" fmla="*/ 225 w 1186"/>
              <a:gd name="T35" fmla="*/ 87 h 1034"/>
              <a:gd name="T36" fmla="*/ 249 w 1186"/>
              <a:gd name="T37" fmla="*/ 56 h 1034"/>
              <a:gd name="T38" fmla="*/ 282 w 1186"/>
              <a:gd name="T39" fmla="*/ 32 h 1034"/>
              <a:gd name="T40" fmla="*/ 324 w 1186"/>
              <a:gd name="T41" fmla="*/ 14 h 1034"/>
              <a:gd name="T42" fmla="*/ 400 w 1186"/>
              <a:gd name="T43" fmla="*/ 0 h 1034"/>
              <a:gd name="T44" fmla="*/ 435 w 1186"/>
              <a:gd name="T45" fmla="*/ 2 h 1034"/>
              <a:gd name="T46" fmla="*/ 480 w 1186"/>
              <a:gd name="T47" fmla="*/ 20 h 1034"/>
              <a:gd name="T48" fmla="*/ 514 w 1186"/>
              <a:gd name="T49" fmla="*/ 54 h 1034"/>
              <a:gd name="T50" fmla="*/ 556 w 1186"/>
              <a:gd name="T51" fmla="*/ 24 h 1034"/>
              <a:gd name="T52" fmla="*/ 610 w 1186"/>
              <a:gd name="T53" fmla="*/ 11 h 1034"/>
              <a:gd name="T54" fmla="*/ 671 w 1186"/>
              <a:gd name="T55" fmla="*/ 14 h 1034"/>
              <a:gd name="T56" fmla="*/ 739 w 1186"/>
              <a:gd name="T57" fmla="*/ 37 h 1034"/>
              <a:gd name="T58" fmla="*/ 779 w 1186"/>
              <a:gd name="T59" fmla="*/ 77 h 1034"/>
              <a:gd name="T60" fmla="*/ 823 w 1186"/>
              <a:gd name="T61" fmla="*/ 41 h 1034"/>
              <a:gd name="T62" fmla="*/ 858 w 1186"/>
              <a:gd name="T63" fmla="*/ 34 h 1034"/>
              <a:gd name="T64" fmla="*/ 916 w 1186"/>
              <a:gd name="T65" fmla="*/ 33 h 1034"/>
              <a:gd name="T66" fmla="*/ 986 w 1186"/>
              <a:gd name="T67" fmla="*/ 48 h 1034"/>
              <a:gd name="T68" fmla="*/ 1028 w 1186"/>
              <a:gd name="T69" fmla="*/ 77 h 1034"/>
              <a:gd name="T70" fmla="*/ 1051 w 1186"/>
              <a:gd name="T71" fmla="*/ 110 h 1034"/>
              <a:gd name="T72" fmla="*/ 1060 w 1186"/>
              <a:gd name="T73" fmla="*/ 151 h 1034"/>
              <a:gd name="T74" fmla="*/ 1063 w 1186"/>
              <a:gd name="T75" fmla="*/ 241 h 1034"/>
              <a:gd name="T76" fmla="*/ 1048 w 1186"/>
              <a:gd name="T77" fmla="*/ 376 h 1034"/>
              <a:gd name="T78" fmla="*/ 1029 w 1186"/>
              <a:gd name="T79" fmla="*/ 500 h 1034"/>
              <a:gd name="T80" fmla="*/ 1018 w 1186"/>
              <a:gd name="T81" fmla="*/ 614 h 1034"/>
              <a:gd name="T82" fmla="*/ 1000 w 1186"/>
              <a:gd name="T83" fmla="*/ 715 h 1034"/>
              <a:gd name="T84" fmla="*/ 1026 w 1186"/>
              <a:gd name="T85" fmla="*/ 738 h 1034"/>
              <a:gd name="T86" fmla="*/ 1069 w 1186"/>
              <a:gd name="T87" fmla="*/ 755 h 1034"/>
              <a:gd name="T88" fmla="*/ 1124 w 1186"/>
              <a:gd name="T89" fmla="*/ 786 h 1034"/>
              <a:gd name="T90" fmla="*/ 1165 w 1186"/>
              <a:gd name="T91" fmla="*/ 830 h 1034"/>
              <a:gd name="T92" fmla="*/ 1184 w 1186"/>
              <a:gd name="T93" fmla="*/ 884 h 1034"/>
              <a:gd name="T94" fmla="*/ 1184 w 1186"/>
              <a:gd name="T95" fmla="*/ 921 h 1034"/>
              <a:gd name="T96" fmla="*/ 1172 w 1186"/>
              <a:gd name="T97" fmla="*/ 958 h 1034"/>
              <a:gd name="T98" fmla="*/ 1146 w 1186"/>
              <a:gd name="T99" fmla="*/ 990 h 1034"/>
              <a:gd name="T100" fmla="*/ 1107 w 1186"/>
              <a:gd name="T101" fmla="*/ 1009 h 1034"/>
              <a:gd name="T102" fmla="*/ 1054 w 1186"/>
              <a:gd name="T103" fmla="*/ 1013 h 1034"/>
              <a:gd name="T104" fmla="*/ 992 w 1186"/>
              <a:gd name="T105" fmla="*/ 1000 h 1034"/>
              <a:gd name="T106" fmla="*/ 906 w 1186"/>
              <a:gd name="T107" fmla="*/ 967 h 1034"/>
              <a:gd name="T108" fmla="*/ 816 w 1186"/>
              <a:gd name="T109" fmla="*/ 942 h 1034"/>
              <a:gd name="T110" fmla="*/ 714 w 1186"/>
              <a:gd name="T111" fmla="*/ 923 h 1034"/>
              <a:gd name="T112" fmla="*/ 629 w 1186"/>
              <a:gd name="T113" fmla="*/ 920 h 1034"/>
              <a:gd name="T114" fmla="*/ 536 w 1186"/>
              <a:gd name="T115" fmla="*/ 925 h 1034"/>
              <a:gd name="T116" fmla="*/ 427 w 1186"/>
              <a:gd name="T117" fmla="*/ 940 h 1034"/>
              <a:gd name="T118" fmla="*/ 337 w 1186"/>
              <a:gd name="T119" fmla="*/ 961 h 1034"/>
              <a:gd name="T120" fmla="*/ 243 w 1186"/>
              <a:gd name="T121" fmla="*/ 996 h 1034"/>
              <a:gd name="T122" fmla="*/ 152 w 1186"/>
              <a:gd name="T123" fmla="*/ 1026 h 103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86"/>
              <a:gd name="T187" fmla="*/ 0 h 1034"/>
              <a:gd name="T188" fmla="*/ 1186 w 1186"/>
              <a:gd name="T189" fmla="*/ 1034 h 103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86" h="1034">
                <a:moveTo>
                  <a:pt x="101" y="1034"/>
                </a:moveTo>
                <a:lnTo>
                  <a:pt x="90" y="1034"/>
                </a:lnTo>
                <a:lnTo>
                  <a:pt x="81" y="1033"/>
                </a:lnTo>
                <a:lnTo>
                  <a:pt x="71" y="1031"/>
                </a:lnTo>
                <a:lnTo>
                  <a:pt x="64" y="1028"/>
                </a:lnTo>
                <a:lnTo>
                  <a:pt x="55" y="1025"/>
                </a:lnTo>
                <a:lnTo>
                  <a:pt x="49" y="1022"/>
                </a:lnTo>
                <a:lnTo>
                  <a:pt x="41" y="1018"/>
                </a:lnTo>
                <a:lnTo>
                  <a:pt x="36" y="1013"/>
                </a:lnTo>
                <a:lnTo>
                  <a:pt x="29" y="1009"/>
                </a:lnTo>
                <a:lnTo>
                  <a:pt x="25" y="1004"/>
                </a:lnTo>
                <a:lnTo>
                  <a:pt x="20" y="998"/>
                </a:lnTo>
                <a:lnTo>
                  <a:pt x="16" y="993"/>
                </a:lnTo>
                <a:lnTo>
                  <a:pt x="10" y="981"/>
                </a:lnTo>
                <a:lnTo>
                  <a:pt x="4" y="969"/>
                </a:lnTo>
                <a:lnTo>
                  <a:pt x="2" y="959"/>
                </a:lnTo>
                <a:lnTo>
                  <a:pt x="0" y="950"/>
                </a:lnTo>
                <a:lnTo>
                  <a:pt x="0" y="940"/>
                </a:lnTo>
                <a:lnTo>
                  <a:pt x="0" y="930"/>
                </a:lnTo>
                <a:lnTo>
                  <a:pt x="1" y="921"/>
                </a:lnTo>
                <a:lnTo>
                  <a:pt x="3" y="913"/>
                </a:lnTo>
                <a:lnTo>
                  <a:pt x="6" y="904"/>
                </a:lnTo>
                <a:lnTo>
                  <a:pt x="9" y="896"/>
                </a:lnTo>
                <a:lnTo>
                  <a:pt x="13" y="888"/>
                </a:lnTo>
                <a:lnTo>
                  <a:pt x="19" y="879"/>
                </a:lnTo>
                <a:lnTo>
                  <a:pt x="24" y="872"/>
                </a:lnTo>
                <a:lnTo>
                  <a:pt x="30" y="864"/>
                </a:lnTo>
                <a:lnTo>
                  <a:pt x="43" y="850"/>
                </a:lnTo>
                <a:lnTo>
                  <a:pt x="60" y="836"/>
                </a:lnTo>
                <a:lnTo>
                  <a:pt x="77" y="824"/>
                </a:lnTo>
                <a:lnTo>
                  <a:pt x="94" y="812"/>
                </a:lnTo>
                <a:lnTo>
                  <a:pt x="114" y="801"/>
                </a:lnTo>
                <a:lnTo>
                  <a:pt x="132" y="791"/>
                </a:lnTo>
                <a:lnTo>
                  <a:pt x="171" y="771"/>
                </a:lnTo>
                <a:lnTo>
                  <a:pt x="205" y="756"/>
                </a:lnTo>
                <a:lnTo>
                  <a:pt x="211" y="753"/>
                </a:lnTo>
                <a:lnTo>
                  <a:pt x="213" y="752"/>
                </a:lnTo>
                <a:lnTo>
                  <a:pt x="214" y="750"/>
                </a:lnTo>
                <a:lnTo>
                  <a:pt x="216" y="747"/>
                </a:lnTo>
                <a:lnTo>
                  <a:pt x="217" y="743"/>
                </a:lnTo>
                <a:lnTo>
                  <a:pt x="219" y="734"/>
                </a:lnTo>
                <a:lnTo>
                  <a:pt x="220" y="721"/>
                </a:lnTo>
                <a:lnTo>
                  <a:pt x="222" y="688"/>
                </a:lnTo>
                <a:lnTo>
                  <a:pt x="222" y="647"/>
                </a:lnTo>
                <a:lnTo>
                  <a:pt x="222" y="639"/>
                </a:lnTo>
                <a:lnTo>
                  <a:pt x="222" y="630"/>
                </a:lnTo>
                <a:lnTo>
                  <a:pt x="222" y="621"/>
                </a:lnTo>
                <a:lnTo>
                  <a:pt x="222" y="612"/>
                </a:lnTo>
                <a:lnTo>
                  <a:pt x="220" y="589"/>
                </a:lnTo>
                <a:lnTo>
                  <a:pt x="220" y="566"/>
                </a:lnTo>
                <a:lnTo>
                  <a:pt x="219" y="541"/>
                </a:lnTo>
                <a:lnTo>
                  <a:pt x="218" y="516"/>
                </a:lnTo>
                <a:lnTo>
                  <a:pt x="217" y="492"/>
                </a:lnTo>
                <a:lnTo>
                  <a:pt x="216" y="466"/>
                </a:lnTo>
                <a:lnTo>
                  <a:pt x="215" y="440"/>
                </a:lnTo>
                <a:lnTo>
                  <a:pt x="214" y="415"/>
                </a:lnTo>
                <a:lnTo>
                  <a:pt x="212" y="372"/>
                </a:lnTo>
                <a:lnTo>
                  <a:pt x="211" y="331"/>
                </a:lnTo>
                <a:lnTo>
                  <a:pt x="209" y="293"/>
                </a:lnTo>
                <a:lnTo>
                  <a:pt x="209" y="259"/>
                </a:lnTo>
                <a:lnTo>
                  <a:pt x="209" y="244"/>
                </a:lnTo>
                <a:lnTo>
                  <a:pt x="208" y="229"/>
                </a:lnTo>
                <a:lnTo>
                  <a:pt x="208" y="216"/>
                </a:lnTo>
                <a:lnTo>
                  <a:pt x="206" y="204"/>
                </a:lnTo>
                <a:lnTo>
                  <a:pt x="206" y="186"/>
                </a:lnTo>
                <a:lnTo>
                  <a:pt x="205" y="169"/>
                </a:lnTo>
                <a:lnTo>
                  <a:pt x="206" y="151"/>
                </a:lnTo>
                <a:lnTo>
                  <a:pt x="209" y="135"/>
                </a:lnTo>
                <a:lnTo>
                  <a:pt x="212" y="119"/>
                </a:lnTo>
                <a:lnTo>
                  <a:pt x="217" y="103"/>
                </a:lnTo>
                <a:lnTo>
                  <a:pt x="220" y="95"/>
                </a:lnTo>
                <a:lnTo>
                  <a:pt x="225" y="87"/>
                </a:lnTo>
                <a:lnTo>
                  <a:pt x="229" y="79"/>
                </a:lnTo>
                <a:lnTo>
                  <a:pt x="236" y="72"/>
                </a:lnTo>
                <a:lnTo>
                  <a:pt x="241" y="64"/>
                </a:lnTo>
                <a:lnTo>
                  <a:pt x="249" y="56"/>
                </a:lnTo>
                <a:lnTo>
                  <a:pt x="256" y="50"/>
                </a:lnTo>
                <a:lnTo>
                  <a:pt x="264" y="43"/>
                </a:lnTo>
                <a:lnTo>
                  <a:pt x="272" y="38"/>
                </a:lnTo>
                <a:lnTo>
                  <a:pt x="282" y="32"/>
                </a:lnTo>
                <a:lnTo>
                  <a:pt x="292" y="27"/>
                </a:lnTo>
                <a:lnTo>
                  <a:pt x="303" y="22"/>
                </a:lnTo>
                <a:lnTo>
                  <a:pt x="313" y="18"/>
                </a:lnTo>
                <a:lnTo>
                  <a:pt x="324" y="14"/>
                </a:lnTo>
                <a:lnTo>
                  <a:pt x="336" y="10"/>
                </a:lnTo>
                <a:lnTo>
                  <a:pt x="348" y="8"/>
                </a:lnTo>
                <a:lnTo>
                  <a:pt x="374" y="3"/>
                </a:lnTo>
                <a:lnTo>
                  <a:pt x="400" y="0"/>
                </a:lnTo>
                <a:lnTo>
                  <a:pt x="405" y="0"/>
                </a:lnTo>
                <a:lnTo>
                  <a:pt x="409" y="0"/>
                </a:lnTo>
                <a:lnTo>
                  <a:pt x="424" y="0"/>
                </a:lnTo>
                <a:lnTo>
                  <a:pt x="435" y="2"/>
                </a:lnTo>
                <a:lnTo>
                  <a:pt x="448" y="5"/>
                </a:lnTo>
                <a:lnTo>
                  <a:pt x="459" y="9"/>
                </a:lnTo>
                <a:lnTo>
                  <a:pt x="470" y="13"/>
                </a:lnTo>
                <a:lnTo>
                  <a:pt x="480" y="20"/>
                </a:lnTo>
                <a:lnTo>
                  <a:pt x="489" y="26"/>
                </a:lnTo>
                <a:lnTo>
                  <a:pt x="498" y="35"/>
                </a:lnTo>
                <a:lnTo>
                  <a:pt x="507" y="45"/>
                </a:lnTo>
                <a:lnTo>
                  <a:pt x="514" y="54"/>
                </a:lnTo>
                <a:lnTo>
                  <a:pt x="523" y="46"/>
                </a:lnTo>
                <a:lnTo>
                  <a:pt x="534" y="37"/>
                </a:lnTo>
                <a:lnTo>
                  <a:pt x="544" y="30"/>
                </a:lnTo>
                <a:lnTo>
                  <a:pt x="556" y="24"/>
                </a:lnTo>
                <a:lnTo>
                  <a:pt x="568" y="20"/>
                </a:lnTo>
                <a:lnTo>
                  <a:pt x="581" y="15"/>
                </a:lnTo>
                <a:lnTo>
                  <a:pt x="595" y="13"/>
                </a:lnTo>
                <a:lnTo>
                  <a:pt x="610" y="11"/>
                </a:lnTo>
                <a:lnTo>
                  <a:pt x="619" y="11"/>
                </a:lnTo>
                <a:lnTo>
                  <a:pt x="629" y="11"/>
                </a:lnTo>
                <a:lnTo>
                  <a:pt x="650" y="12"/>
                </a:lnTo>
                <a:lnTo>
                  <a:pt x="671" y="14"/>
                </a:lnTo>
                <a:lnTo>
                  <a:pt x="690" y="18"/>
                </a:lnTo>
                <a:lnTo>
                  <a:pt x="708" y="22"/>
                </a:lnTo>
                <a:lnTo>
                  <a:pt x="724" y="28"/>
                </a:lnTo>
                <a:lnTo>
                  <a:pt x="739" y="37"/>
                </a:lnTo>
                <a:lnTo>
                  <a:pt x="752" y="46"/>
                </a:lnTo>
                <a:lnTo>
                  <a:pt x="764" y="56"/>
                </a:lnTo>
                <a:lnTo>
                  <a:pt x="772" y="66"/>
                </a:lnTo>
                <a:lnTo>
                  <a:pt x="779" y="77"/>
                </a:lnTo>
                <a:lnTo>
                  <a:pt x="790" y="65"/>
                </a:lnTo>
                <a:lnTo>
                  <a:pt x="802" y="54"/>
                </a:lnTo>
                <a:lnTo>
                  <a:pt x="812" y="48"/>
                </a:lnTo>
                <a:lnTo>
                  <a:pt x="823" y="41"/>
                </a:lnTo>
                <a:lnTo>
                  <a:pt x="834" y="38"/>
                </a:lnTo>
                <a:lnTo>
                  <a:pt x="843" y="36"/>
                </a:lnTo>
                <a:lnTo>
                  <a:pt x="851" y="34"/>
                </a:lnTo>
                <a:lnTo>
                  <a:pt x="858" y="34"/>
                </a:lnTo>
                <a:lnTo>
                  <a:pt x="861" y="34"/>
                </a:lnTo>
                <a:lnTo>
                  <a:pt x="875" y="33"/>
                </a:lnTo>
                <a:lnTo>
                  <a:pt x="892" y="33"/>
                </a:lnTo>
                <a:lnTo>
                  <a:pt x="916" y="33"/>
                </a:lnTo>
                <a:lnTo>
                  <a:pt x="937" y="35"/>
                </a:lnTo>
                <a:lnTo>
                  <a:pt x="955" y="38"/>
                </a:lnTo>
                <a:lnTo>
                  <a:pt x="971" y="42"/>
                </a:lnTo>
                <a:lnTo>
                  <a:pt x="986" y="48"/>
                </a:lnTo>
                <a:lnTo>
                  <a:pt x="999" y="54"/>
                </a:lnTo>
                <a:lnTo>
                  <a:pt x="1010" y="62"/>
                </a:lnTo>
                <a:lnTo>
                  <a:pt x="1021" y="69"/>
                </a:lnTo>
                <a:lnTo>
                  <a:pt x="1028" y="77"/>
                </a:lnTo>
                <a:lnTo>
                  <a:pt x="1036" y="86"/>
                </a:lnTo>
                <a:lnTo>
                  <a:pt x="1042" y="93"/>
                </a:lnTo>
                <a:lnTo>
                  <a:pt x="1047" y="102"/>
                </a:lnTo>
                <a:lnTo>
                  <a:pt x="1051" y="110"/>
                </a:lnTo>
                <a:lnTo>
                  <a:pt x="1053" y="119"/>
                </a:lnTo>
                <a:lnTo>
                  <a:pt x="1055" y="127"/>
                </a:lnTo>
                <a:lnTo>
                  <a:pt x="1057" y="134"/>
                </a:lnTo>
                <a:lnTo>
                  <a:pt x="1060" y="151"/>
                </a:lnTo>
                <a:lnTo>
                  <a:pt x="1062" y="170"/>
                </a:lnTo>
                <a:lnTo>
                  <a:pt x="1063" y="188"/>
                </a:lnTo>
                <a:lnTo>
                  <a:pt x="1063" y="205"/>
                </a:lnTo>
                <a:lnTo>
                  <a:pt x="1063" y="241"/>
                </a:lnTo>
                <a:lnTo>
                  <a:pt x="1061" y="276"/>
                </a:lnTo>
                <a:lnTo>
                  <a:pt x="1057" y="310"/>
                </a:lnTo>
                <a:lnTo>
                  <a:pt x="1053" y="344"/>
                </a:lnTo>
                <a:lnTo>
                  <a:pt x="1048" y="376"/>
                </a:lnTo>
                <a:lnTo>
                  <a:pt x="1043" y="408"/>
                </a:lnTo>
                <a:lnTo>
                  <a:pt x="1038" y="440"/>
                </a:lnTo>
                <a:lnTo>
                  <a:pt x="1034" y="472"/>
                </a:lnTo>
                <a:lnTo>
                  <a:pt x="1029" y="500"/>
                </a:lnTo>
                <a:lnTo>
                  <a:pt x="1027" y="525"/>
                </a:lnTo>
                <a:lnTo>
                  <a:pt x="1025" y="548"/>
                </a:lnTo>
                <a:lnTo>
                  <a:pt x="1022" y="580"/>
                </a:lnTo>
                <a:lnTo>
                  <a:pt x="1018" y="614"/>
                </a:lnTo>
                <a:lnTo>
                  <a:pt x="1012" y="654"/>
                </a:lnTo>
                <a:lnTo>
                  <a:pt x="1003" y="702"/>
                </a:lnTo>
                <a:lnTo>
                  <a:pt x="1002" y="705"/>
                </a:lnTo>
                <a:lnTo>
                  <a:pt x="1000" y="715"/>
                </a:lnTo>
                <a:lnTo>
                  <a:pt x="999" y="724"/>
                </a:lnTo>
                <a:lnTo>
                  <a:pt x="1006" y="728"/>
                </a:lnTo>
                <a:lnTo>
                  <a:pt x="1014" y="732"/>
                </a:lnTo>
                <a:lnTo>
                  <a:pt x="1026" y="738"/>
                </a:lnTo>
                <a:lnTo>
                  <a:pt x="1040" y="743"/>
                </a:lnTo>
                <a:lnTo>
                  <a:pt x="1046" y="747"/>
                </a:lnTo>
                <a:lnTo>
                  <a:pt x="1052" y="749"/>
                </a:lnTo>
                <a:lnTo>
                  <a:pt x="1069" y="755"/>
                </a:lnTo>
                <a:lnTo>
                  <a:pt x="1090" y="765"/>
                </a:lnTo>
                <a:lnTo>
                  <a:pt x="1102" y="771"/>
                </a:lnTo>
                <a:lnTo>
                  <a:pt x="1113" y="779"/>
                </a:lnTo>
                <a:lnTo>
                  <a:pt x="1124" y="786"/>
                </a:lnTo>
                <a:lnTo>
                  <a:pt x="1135" y="795"/>
                </a:lnTo>
                <a:lnTo>
                  <a:pt x="1146" y="806"/>
                </a:lnTo>
                <a:lnTo>
                  <a:pt x="1156" y="817"/>
                </a:lnTo>
                <a:lnTo>
                  <a:pt x="1165" y="830"/>
                </a:lnTo>
                <a:lnTo>
                  <a:pt x="1173" y="844"/>
                </a:lnTo>
                <a:lnTo>
                  <a:pt x="1178" y="859"/>
                </a:lnTo>
                <a:lnTo>
                  <a:pt x="1183" y="875"/>
                </a:lnTo>
                <a:lnTo>
                  <a:pt x="1184" y="884"/>
                </a:lnTo>
                <a:lnTo>
                  <a:pt x="1185" y="892"/>
                </a:lnTo>
                <a:lnTo>
                  <a:pt x="1186" y="902"/>
                </a:lnTo>
                <a:lnTo>
                  <a:pt x="1185" y="912"/>
                </a:lnTo>
                <a:lnTo>
                  <a:pt x="1184" y="921"/>
                </a:lnTo>
                <a:lnTo>
                  <a:pt x="1183" y="931"/>
                </a:lnTo>
                <a:lnTo>
                  <a:pt x="1180" y="940"/>
                </a:lnTo>
                <a:lnTo>
                  <a:pt x="1176" y="950"/>
                </a:lnTo>
                <a:lnTo>
                  <a:pt x="1172" y="958"/>
                </a:lnTo>
                <a:lnTo>
                  <a:pt x="1167" y="967"/>
                </a:lnTo>
                <a:lnTo>
                  <a:pt x="1161" y="974"/>
                </a:lnTo>
                <a:lnTo>
                  <a:pt x="1155" y="982"/>
                </a:lnTo>
                <a:lnTo>
                  <a:pt x="1146" y="990"/>
                </a:lnTo>
                <a:lnTo>
                  <a:pt x="1138" y="995"/>
                </a:lnTo>
                <a:lnTo>
                  <a:pt x="1129" y="1000"/>
                </a:lnTo>
                <a:lnTo>
                  <a:pt x="1118" y="1006"/>
                </a:lnTo>
                <a:lnTo>
                  <a:pt x="1107" y="1009"/>
                </a:lnTo>
                <a:lnTo>
                  <a:pt x="1095" y="1012"/>
                </a:lnTo>
                <a:lnTo>
                  <a:pt x="1082" y="1013"/>
                </a:lnTo>
                <a:lnTo>
                  <a:pt x="1068" y="1014"/>
                </a:lnTo>
                <a:lnTo>
                  <a:pt x="1054" y="1013"/>
                </a:lnTo>
                <a:lnTo>
                  <a:pt x="1041" y="1012"/>
                </a:lnTo>
                <a:lnTo>
                  <a:pt x="1028" y="1010"/>
                </a:lnTo>
                <a:lnTo>
                  <a:pt x="1015" y="1007"/>
                </a:lnTo>
                <a:lnTo>
                  <a:pt x="992" y="1000"/>
                </a:lnTo>
                <a:lnTo>
                  <a:pt x="971" y="992"/>
                </a:lnTo>
                <a:lnTo>
                  <a:pt x="948" y="982"/>
                </a:lnTo>
                <a:lnTo>
                  <a:pt x="927" y="974"/>
                </a:lnTo>
                <a:lnTo>
                  <a:pt x="906" y="967"/>
                </a:lnTo>
                <a:lnTo>
                  <a:pt x="886" y="960"/>
                </a:lnTo>
                <a:lnTo>
                  <a:pt x="863" y="954"/>
                </a:lnTo>
                <a:lnTo>
                  <a:pt x="840" y="948"/>
                </a:lnTo>
                <a:lnTo>
                  <a:pt x="816" y="942"/>
                </a:lnTo>
                <a:lnTo>
                  <a:pt x="787" y="937"/>
                </a:lnTo>
                <a:lnTo>
                  <a:pt x="779" y="934"/>
                </a:lnTo>
                <a:lnTo>
                  <a:pt x="744" y="927"/>
                </a:lnTo>
                <a:lnTo>
                  <a:pt x="714" y="923"/>
                </a:lnTo>
                <a:lnTo>
                  <a:pt x="686" y="920"/>
                </a:lnTo>
                <a:lnTo>
                  <a:pt x="659" y="920"/>
                </a:lnTo>
                <a:lnTo>
                  <a:pt x="645" y="920"/>
                </a:lnTo>
                <a:lnTo>
                  <a:pt x="629" y="920"/>
                </a:lnTo>
                <a:lnTo>
                  <a:pt x="613" y="921"/>
                </a:lnTo>
                <a:lnTo>
                  <a:pt x="596" y="921"/>
                </a:lnTo>
                <a:lnTo>
                  <a:pt x="568" y="923"/>
                </a:lnTo>
                <a:lnTo>
                  <a:pt x="536" y="925"/>
                </a:lnTo>
                <a:lnTo>
                  <a:pt x="506" y="927"/>
                </a:lnTo>
                <a:lnTo>
                  <a:pt x="479" y="930"/>
                </a:lnTo>
                <a:lnTo>
                  <a:pt x="452" y="934"/>
                </a:lnTo>
                <a:lnTo>
                  <a:pt x="427" y="940"/>
                </a:lnTo>
                <a:lnTo>
                  <a:pt x="402" y="944"/>
                </a:lnTo>
                <a:lnTo>
                  <a:pt x="378" y="951"/>
                </a:lnTo>
                <a:lnTo>
                  <a:pt x="354" y="956"/>
                </a:lnTo>
                <a:lnTo>
                  <a:pt x="337" y="961"/>
                </a:lnTo>
                <a:lnTo>
                  <a:pt x="317" y="968"/>
                </a:lnTo>
                <a:lnTo>
                  <a:pt x="294" y="977"/>
                </a:lnTo>
                <a:lnTo>
                  <a:pt x="270" y="986"/>
                </a:lnTo>
                <a:lnTo>
                  <a:pt x="243" y="996"/>
                </a:lnTo>
                <a:lnTo>
                  <a:pt x="217" y="1006"/>
                </a:lnTo>
                <a:lnTo>
                  <a:pt x="195" y="1014"/>
                </a:lnTo>
                <a:lnTo>
                  <a:pt x="173" y="1021"/>
                </a:lnTo>
                <a:lnTo>
                  <a:pt x="152" y="1026"/>
                </a:lnTo>
                <a:lnTo>
                  <a:pt x="134" y="1031"/>
                </a:lnTo>
                <a:lnTo>
                  <a:pt x="117" y="1033"/>
                </a:lnTo>
                <a:lnTo>
                  <a:pt x="101" y="10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55" name="Freeform 38"/>
          <p:cNvSpPr>
            <a:spLocks noEditPoints="1"/>
          </p:cNvSpPr>
          <p:nvPr/>
        </p:nvSpPr>
        <p:spPr bwMode="auto">
          <a:xfrm>
            <a:off x="4384675" y="1485900"/>
            <a:ext cx="546100" cy="465138"/>
          </a:xfrm>
          <a:custGeom>
            <a:avLst/>
            <a:gdLst>
              <a:gd name="T0" fmla="*/ 908 w 1031"/>
              <a:gd name="T1" fmla="*/ 175 h 879"/>
              <a:gd name="T2" fmla="*/ 879 w 1031"/>
              <a:gd name="T3" fmla="*/ 389 h 879"/>
              <a:gd name="T4" fmla="*/ 858 w 1031"/>
              <a:gd name="T5" fmla="*/ 568 h 879"/>
              <a:gd name="T6" fmla="*/ 845 w 1031"/>
              <a:gd name="T7" fmla="*/ 676 h 879"/>
              <a:gd name="T8" fmla="*/ 887 w 1031"/>
              <a:gd name="T9" fmla="*/ 715 h 879"/>
              <a:gd name="T10" fmla="*/ 980 w 1031"/>
              <a:gd name="T11" fmla="*/ 757 h 879"/>
              <a:gd name="T12" fmla="*/ 1027 w 1031"/>
              <a:gd name="T13" fmla="*/ 800 h 879"/>
              <a:gd name="T14" fmla="*/ 1023 w 1031"/>
              <a:gd name="T15" fmla="*/ 849 h 879"/>
              <a:gd name="T16" fmla="*/ 971 w 1031"/>
              <a:gd name="T17" fmla="*/ 858 h 879"/>
              <a:gd name="T18" fmla="*/ 852 w 1031"/>
              <a:gd name="T19" fmla="*/ 815 h 879"/>
              <a:gd name="T20" fmla="*/ 688 w 1031"/>
              <a:gd name="T21" fmla="*/ 774 h 879"/>
              <a:gd name="T22" fmla="*/ 521 w 1031"/>
              <a:gd name="T23" fmla="*/ 767 h 879"/>
              <a:gd name="T24" fmla="*/ 336 w 1031"/>
              <a:gd name="T25" fmla="*/ 785 h 879"/>
              <a:gd name="T26" fmla="*/ 148 w 1031"/>
              <a:gd name="T27" fmla="*/ 842 h 879"/>
              <a:gd name="T28" fmla="*/ 24 w 1031"/>
              <a:gd name="T29" fmla="*/ 879 h 879"/>
              <a:gd name="T30" fmla="*/ 0 w 1031"/>
              <a:gd name="T31" fmla="*/ 864 h 879"/>
              <a:gd name="T32" fmla="*/ 26 w 1031"/>
              <a:gd name="T33" fmla="*/ 823 h 879"/>
              <a:gd name="T34" fmla="*/ 147 w 1031"/>
              <a:gd name="T35" fmla="*/ 754 h 879"/>
              <a:gd name="T36" fmla="*/ 207 w 1031"/>
              <a:gd name="T37" fmla="*/ 705 h 879"/>
              <a:gd name="T38" fmla="*/ 222 w 1031"/>
              <a:gd name="T39" fmla="*/ 625 h 879"/>
              <a:gd name="T40" fmla="*/ 217 w 1031"/>
              <a:gd name="T41" fmla="*/ 395 h 879"/>
              <a:gd name="T42" fmla="*/ 207 w 1031"/>
              <a:gd name="T43" fmla="*/ 126 h 879"/>
              <a:gd name="T44" fmla="*/ 216 w 1031"/>
              <a:gd name="T45" fmla="*/ 45 h 879"/>
              <a:gd name="T46" fmla="*/ 269 w 1031"/>
              <a:gd name="T47" fmla="*/ 10 h 879"/>
              <a:gd name="T48" fmla="*/ 355 w 1031"/>
              <a:gd name="T49" fmla="*/ 3 h 879"/>
              <a:gd name="T50" fmla="*/ 377 w 1031"/>
              <a:gd name="T51" fmla="*/ 26 h 879"/>
              <a:gd name="T52" fmla="*/ 381 w 1031"/>
              <a:gd name="T53" fmla="*/ 108 h 879"/>
              <a:gd name="T54" fmla="*/ 394 w 1031"/>
              <a:gd name="T55" fmla="*/ 148 h 879"/>
              <a:gd name="T56" fmla="*/ 444 w 1031"/>
              <a:gd name="T57" fmla="*/ 156 h 879"/>
              <a:gd name="T58" fmla="*/ 474 w 1031"/>
              <a:gd name="T59" fmla="*/ 141 h 879"/>
              <a:gd name="T60" fmla="*/ 482 w 1031"/>
              <a:gd name="T61" fmla="*/ 55 h 879"/>
              <a:gd name="T62" fmla="*/ 506 w 1031"/>
              <a:gd name="T63" fmla="*/ 18 h 879"/>
              <a:gd name="T64" fmla="*/ 553 w 1031"/>
              <a:gd name="T65" fmla="*/ 10 h 879"/>
              <a:gd name="T66" fmla="*/ 626 w 1031"/>
              <a:gd name="T67" fmla="*/ 28 h 879"/>
              <a:gd name="T68" fmla="*/ 639 w 1031"/>
              <a:gd name="T69" fmla="*/ 98 h 879"/>
              <a:gd name="T70" fmla="*/ 649 w 1031"/>
              <a:gd name="T71" fmla="*/ 150 h 879"/>
              <a:gd name="T72" fmla="*/ 715 w 1031"/>
              <a:gd name="T73" fmla="*/ 160 h 879"/>
              <a:gd name="T74" fmla="*/ 739 w 1031"/>
              <a:gd name="T75" fmla="*/ 148 h 879"/>
              <a:gd name="T76" fmla="*/ 750 w 1031"/>
              <a:gd name="T77" fmla="*/ 77 h 879"/>
              <a:gd name="T78" fmla="*/ 771 w 1031"/>
              <a:gd name="T79" fmla="*/ 38 h 879"/>
              <a:gd name="T80" fmla="*/ 831 w 1031"/>
              <a:gd name="T81" fmla="*/ 31 h 879"/>
              <a:gd name="T82" fmla="*/ 893 w 1031"/>
              <a:gd name="T83" fmla="*/ 50 h 879"/>
              <a:gd name="T84" fmla="*/ 409 w 1031"/>
              <a:gd name="T85" fmla="*/ 525 h 879"/>
              <a:gd name="T86" fmla="*/ 397 w 1031"/>
              <a:gd name="T87" fmla="*/ 611 h 879"/>
              <a:gd name="T88" fmla="*/ 422 w 1031"/>
              <a:gd name="T89" fmla="*/ 636 h 879"/>
              <a:gd name="T90" fmla="*/ 527 w 1031"/>
              <a:gd name="T91" fmla="*/ 636 h 879"/>
              <a:gd name="T92" fmla="*/ 627 w 1031"/>
              <a:gd name="T93" fmla="*/ 637 h 879"/>
              <a:gd name="T94" fmla="*/ 646 w 1031"/>
              <a:gd name="T95" fmla="*/ 616 h 879"/>
              <a:gd name="T96" fmla="*/ 633 w 1031"/>
              <a:gd name="T97" fmla="*/ 509 h 879"/>
              <a:gd name="T98" fmla="*/ 601 w 1031"/>
              <a:gd name="T99" fmla="*/ 433 h 879"/>
              <a:gd name="T100" fmla="*/ 565 w 1031"/>
              <a:gd name="T101" fmla="*/ 403 h 879"/>
              <a:gd name="T102" fmla="*/ 509 w 1031"/>
              <a:gd name="T103" fmla="*/ 399 h 879"/>
              <a:gd name="T104" fmla="*/ 456 w 1031"/>
              <a:gd name="T105" fmla="*/ 423 h 879"/>
              <a:gd name="T106" fmla="*/ 423 w 1031"/>
              <a:gd name="T107" fmla="*/ 483 h 8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1"/>
              <a:gd name="T163" fmla="*/ 0 h 879"/>
              <a:gd name="T164" fmla="*/ 1031 w 1031"/>
              <a:gd name="T165" fmla="*/ 879 h 87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1" h="879">
                <a:moveTo>
                  <a:pt x="905" y="70"/>
                </a:moveTo>
                <a:lnTo>
                  <a:pt x="907" y="87"/>
                </a:lnTo>
                <a:lnTo>
                  <a:pt x="908" y="105"/>
                </a:lnTo>
                <a:lnTo>
                  <a:pt x="909" y="122"/>
                </a:lnTo>
                <a:lnTo>
                  <a:pt x="909" y="139"/>
                </a:lnTo>
                <a:lnTo>
                  <a:pt x="908" y="175"/>
                </a:lnTo>
                <a:lnTo>
                  <a:pt x="905" y="211"/>
                </a:lnTo>
                <a:lnTo>
                  <a:pt x="901" y="245"/>
                </a:lnTo>
                <a:lnTo>
                  <a:pt x="896" y="281"/>
                </a:lnTo>
                <a:lnTo>
                  <a:pt x="890" y="315"/>
                </a:lnTo>
                <a:lnTo>
                  <a:pt x="884" y="350"/>
                </a:lnTo>
                <a:lnTo>
                  <a:pt x="879" y="389"/>
                </a:lnTo>
                <a:lnTo>
                  <a:pt x="876" y="422"/>
                </a:lnTo>
                <a:lnTo>
                  <a:pt x="872" y="450"/>
                </a:lnTo>
                <a:lnTo>
                  <a:pt x="869" y="477"/>
                </a:lnTo>
                <a:lnTo>
                  <a:pt x="867" y="504"/>
                </a:lnTo>
                <a:lnTo>
                  <a:pt x="863" y="535"/>
                </a:lnTo>
                <a:lnTo>
                  <a:pt x="858" y="568"/>
                </a:lnTo>
                <a:lnTo>
                  <a:pt x="851" y="609"/>
                </a:lnTo>
                <a:lnTo>
                  <a:pt x="845" y="633"/>
                </a:lnTo>
                <a:lnTo>
                  <a:pt x="843" y="652"/>
                </a:lnTo>
                <a:lnTo>
                  <a:pt x="843" y="661"/>
                </a:lnTo>
                <a:lnTo>
                  <a:pt x="844" y="669"/>
                </a:lnTo>
                <a:lnTo>
                  <a:pt x="845" y="676"/>
                </a:lnTo>
                <a:lnTo>
                  <a:pt x="849" y="683"/>
                </a:lnTo>
                <a:lnTo>
                  <a:pt x="853" y="689"/>
                </a:lnTo>
                <a:lnTo>
                  <a:pt x="858" y="696"/>
                </a:lnTo>
                <a:lnTo>
                  <a:pt x="866" y="702"/>
                </a:lnTo>
                <a:lnTo>
                  <a:pt x="876" y="708"/>
                </a:lnTo>
                <a:lnTo>
                  <a:pt x="887" y="715"/>
                </a:lnTo>
                <a:lnTo>
                  <a:pt x="899" y="721"/>
                </a:lnTo>
                <a:lnTo>
                  <a:pt x="915" y="729"/>
                </a:lnTo>
                <a:lnTo>
                  <a:pt x="933" y="737"/>
                </a:lnTo>
                <a:lnTo>
                  <a:pt x="947" y="742"/>
                </a:lnTo>
                <a:lnTo>
                  <a:pt x="963" y="750"/>
                </a:lnTo>
                <a:lnTo>
                  <a:pt x="980" y="757"/>
                </a:lnTo>
                <a:lnTo>
                  <a:pt x="997" y="767"/>
                </a:lnTo>
                <a:lnTo>
                  <a:pt x="1004" y="772"/>
                </a:lnTo>
                <a:lnTo>
                  <a:pt x="1011" y="778"/>
                </a:lnTo>
                <a:lnTo>
                  <a:pt x="1017" y="785"/>
                </a:lnTo>
                <a:lnTo>
                  <a:pt x="1023" y="792"/>
                </a:lnTo>
                <a:lnTo>
                  <a:pt x="1027" y="800"/>
                </a:lnTo>
                <a:lnTo>
                  <a:pt x="1029" y="809"/>
                </a:lnTo>
                <a:lnTo>
                  <a:pt x="1031" y="819"/>
                </a:lnTo>
                <a:lnTo>
                  <a:pt x="1031" y="829"/>
                </a:lnTo>
                <a:lnTo>
                  <a:pt x="1030" y="837"/>
                </a:lnTo>
                <a:lnTo>
                  <a:pt x="1027" y="845"/>
                </a:lnTo>
                <a:lnTo>
                  <a:pt x="1023" y="849"/>
                </a:lnTo>
                <a:lnTo>
                  <a:pt x="1017" y="853"/>
                </a:lnTo>
                <a:lnTo>
                  <a:pt x="1011" y="856"/>
                </a:lnTo>
                <a:lnTo>
                  <a:pt x="1004" y="859"/>
                </a:lnTo>
                <a:lnTo>
                  <a:pt x="997" y="859"/>
                </a:lnTo>
                <a:lnTo>
                  <a:pt x="988" y="859"/>
                </a:lnTo>
                <a:lnTo>
                  <a:pt x="971" y="858"/>
                </a:lnTo>
                <a:lnTo>
                  <a:pt x="953" y="853"/>
                </a:lnTo>
                <a:lnTo>
                  <a:pt x="938" y="849"/>
                </a:lnTo>
                <a:lnTo>
                  <a:pt x="926" y="843"/>
                </a:lnTo>
                <a:lnTo>
                  <a:pt x="899" y="833"/>
                </a:lnTo>
                <a:lnTo>
                  <a:pt x="876" y="823"/>
                </a:lnTo>
                <a:lnTo>
                  <a:pt x="852" y="815"/>
                </a:lnTo>
                <a:lnTo>
                  <a:pt x="828" y="808"/>
                </a:lnTo>
                <a:lnTo>
                  <a:pt x="803" y="801"/>
                </a:lnTo>
                <a:lnTo>
                  <a:pt x="777" y="795"/>
                </a:lnTo>
                <a:lnTo>
                  <a:pt x="749" y="788"/>
                </a:lnTo>
                <a:lnTo>
                  <a:pt x="719" y="781"/>
                </a:lnTo>
                <a:lnTo>
                  <a:pt x="688" y="774"/>
                </a:lnTo>
                <a:lnTo>
                  <a:pt x="659" y="770"/>
                </a:lnTo>
                <a:lnTo>
                  <a:pt x="632" y="767"/>
                </a:lnTo>
                <a:lnTo>
                  <a:pt x="605" y="766"/>
                </a:lnTo>
                <a:lnTo>
                  <a:pt x="579" y="765"/>
                </a:lnTo>
                <a:lnTo>
                  <a:pt x="551" y="766"/>
                </a:lnTo>
                <a:lnTo>
                  <a:pt x="521" y="767"/>
                </a:lnTo>
                <a:lnTo>
                  <a:pt x="489" y="768"/>
                </a:lnTo>
                <a:lnTo>
                  <a:pt x="453" y="769"/>
                </a:lnTo>
                <a:lnTo>
                  <a:pt x="421" y="772"/>
                </a:lnTo>
                <a:lnTo>
                  <a:pt x="391" y="775"/>
                </a:lnTo>
                <a:lnTo>
                  <a:pt x="363" y="781"/>
                </a:lnTo>
                <a:lnTo>
                  <a:pt x="336" y="785"/>
                </a:lnTo>
                <a:lnTo>
                  <a:pt x="310" y="792"/>
                </a:lnTo>
                <a:lnTo>
                  <a:pt x="284" y="797"/>
                </a:lnTo>
                <a:lnTo>
                  <a:pt x="259" y="804"/>
                </a:lnTo>
                <a:lnTo>
                  <a:pt x="227" y="813"/>
                </a:lnTo>
                <a:lnTo>
                  <a:pt x="189" y="827"/>
                </a:lnTo>
                <a:lnTo>
                  <a:pt x="148" y="842"/>
                </a:lnTo>
                <a:lnTo>
                  <a:pt x="107" y="858"/>
                </a:lnTo>
                <a:lnTo>
                  <a:pt x="87" y="865"/>
                </a:lnTo>
                <a:lnTo>
                  <a:pt x="69" y="870"/>
                </a:lnTo>
                <a:lnTo>
                  <a:pt x="52" y="875"/>
                </a:lnTo>
                <a:lnTo>
                  <a:pt x="37" y="878"/>
                </a:lnTo>
                <a:lnTo>
                  <a:pt x="24" y="879"/>
                </a:lnTo>
                <a:lnTo>
                  <a:pt x="13" y="878"/>
                </a:lnTo>
                <a:lnTo>
                  <a:pt x="8" y="876"/>
                </a:lnTo>
                <a:lnTo>
                  <a:pt x="5" y="875"/>
                </a:lnTo>
                <a:lnTo>
                  <a:pt x="3" y="872"/>
                </a:lnTo>
                <a:lnTo>
                  <a:pt x="1" y="868"/>
                </a:lnTo>
                <a:lnTo>
                  <a:pt x="0" y="864"/>
                </a:lnTo>
                <a:lnTo>
                  <a:pt x="0" y="860"/>
                </a:lnTo>
                <a:lnTo>
                  <a:pt x="1" y="855"/>
                </a:lnTo>
                <a:lnTo>
                  <a:pt x="3" y="851"/>
                </a:lnTo>
                <a:lnTo>
                  <a:pt x="8" y="841"/>
                </a:lnTo>
                <a:lnTo>
                  <a:pt x="16" y="833"/>
                </a:lnTo>
                <a:lnTo>
                  <a:pt x="26" y="823"/>
                </a:lnTo>
                <a:lnTo>
                  <a:pt x="38" y="814"/>
                </a:lnTo>
                <a:lnTo>
                  <a:pt x="51" y="805"/>
                </a:lnTo>
                <a:lnTo>
                  <a:pt x="64" y="796"/>
                </a:lnTo>
                <a:lnTo>
                  <a:pt x="94" y="780"/>
                </a:lnTo>
                <a:lnTo>
                  <a:pt x="122" y="766"/>
                </a:lnTo>
                <a:lnTo>
                  <a:pt x="147" y="754"/>
                </a:lnTo>
                <a:lnTo>
                  <a:pt x="165" y="746"/>
                </a:lnTo>
                <a:lnTo>
                  <a:pt x="177" y="740"/>
                </a:lnTo>
                <a:lnTo>
                  <a:pt x="187" y="732"/>
                </a:lnTo>
                <a:lnTo>
                  <a:pt x="195" y="725"/>
                </a:lnTo>
                <a:lnTo>
                  <a:pt x="202" y="716"/>
                </a:lnTo>
                <a:lnTo>
                  <a:pt x="207" y="705"/>
                </a:lnTo>
                <a:lnTo>
                  <a:pt x="213" y="694"/>
                </a:lnTo>
                <a:lnTo>
                  <a:pt x="216" y="683"/>
                </a:lnTo>
                <a:lnTo>
                  <a:pt x="218" y="670"/>
                </a:lnTo>
                <a:lnTo>
                  <a:pt x="220" y="657"/>
                </a:lnTo>
                <a:lnTo>
                  <a:pt x="221" y="642"/>
                </a:lnTo>
                <a:lnTo>
                  <a:pt x="222" y="625"/>
                </a:lnTo>
                <a:lnTo>
                  <a:pt x="222" y="609"/>
                </a:lnTo>
                <a:lnTo>
                  <a:pt x="221" y="573"/>
                </a:lnTo>
                <a:lnTo>
                  <a:pt x="221" y="534"/>
                </a:lnTo>
                <a:lnTo>
                  <a:pt x="220" y="489"/>
                </a:lnTo>
                <a:lnTo>
                  <a:pt x="219" y="443"/>
                </a:lnTo>
                <a:lnTo>
                  <a:pt x="217" y="395"/>
                </a:lnTo>
                <a:lnTo>
                  <a:pt x="215" y="347"/>
                </a:lnTo>
                <a:lnTo>
                  <a:pt x="213" y="300"/>
                </a:lnTo>
                <a:lnTo>
                  <a:pt x="210" y="257"/>
                </a:lnTo>
                <a:lnTo>
                  <a:pt x="209" y="216"/>
                </a:lnTo>
                <a:lnTo>
                  <a:pt x="208" y="181"/>
                </a:lnTo>
                <a:lnTo>
                  <a:pt x="207" y="126"/>
                </a:lnTo>
                <a:lnTo>
                  <a:pt x="206" y="89"/>
                </a:lnTo>
                <a:lnTo>
                  <a:pt x="206" y="73"/>
                </a:lnTo>
                <a:lnTo>
                  <a:pt x="209" y="62"/>
                </a:lnTo>
                <a:lnTo>
                  <a:pt x="210" y="56"/>
                </a:lnTo>
                <a:lnTo>
                  <a:pt x="213" y="51"/>
                </a:lnTo>
                <a:lnTo>
                  <a:pt x="216" y="45"/>
                </a:lnTo>
                <a:lnTo>
                  <a:pt x="220" y="40"/>
                </a:lnTo>
                <a:lnTo>
                  <a:pt x="224" y="35"/>
                </a:lnTo>
                <a:lnTo>
                  <a:pt x="232" y="28"/>
                </a:lnTo>
                <a:lnTo>
                  <a:pt x="242" y="22"/>
                </a:lnTo>
                <a:lnTo>
                  <a:pt x="254" y="15"/>
                </a:lnTo>
                <a:lnTo>
                  <a:pt x="269" y="10"/>
                </a:lnTo>
                <a:lnTo>
                  <a:pt x="285" y="5"/>
                </a:lnTo>
                <a:lnTo>
                  <a:pt x="304" y="1"/>
                </a:lnTo>
                <a:lnTo>
                  <a:pt x="327" y="0"/>
                </a:lnTo>
                <a:lnTo>
                  <a:pt x="339" y="0"/>
                </a:lnTo>
                <a:lnTo>
                  <a:pt x="350" y="1"/>
                </a:lnTo>
                <a:lnTo>
                  <a:pt x="355" y="3"/>
                </a:lnTo>
                <a:lnTo>
                  <a:pt x="359" y="5"/>
                </a:lnTo>
                <a:lnTo>
                  <a:pt x="364" y="8"/>
                </a:lnTo>
                <a:lnTo>
                  <a:pt x="367" y="11"/>
                </a:lnTo>
                <a:lnTo>
                  <a:pt x="370" y="15"/>
                </a:lnTo>
                <a:lnTo>
                  <a:pt x="374" y="21"/>
                </a:lnTo>
                <a:lnTo>
                  <a:pt x="377" y="26"/>
                </a:lnTo>
                <a:lnTo>
                  <a:pt x="379" y="33"/>
                </a:lnTo>
                <a:lnTo>
                  <a:pt x="380" y="41"/>
                </a:lnTo>
                <a:lnTo>
                  <a:pt x="381" y="50"/>
                </a:lnTo>
                <a:lnTo>
                  <a:pt x="382" y="59"/>
                </a:lnTo>
                <a:lnTo>
                  <a:pt x="382" y="70"/>
                </a:lnTo>
                <a:lnTo>
                  <a:pt x="381" y="108"/>
                </a:lnTo>
                <a:lnTo>
                  <a:pt x="382" y="132"/>
                </a:lnTo>
                <a:lnTo>
                  <a:pt x="383" y="136"/>
                </a:lnTo>
                <a:lnTo>
                  <a:pt x="385" y="140"/>
                </a:lnTo>
                <a:lnTo>
                  <a:pt x="388" y="144"/>
                </a:lnTo>
                <a:lnTo>
                  <a:pt x="390" y="146"/>
                </a:lnTo>
                <a:lnTo>
                  <a:pt x="394" y="148"/>
                </a:lnTo>
                <a:lnTo>
                  <a:pt x="398" y="150"/>
                </a:lnTo>
                <a:lnTo>
                  <a:pt x="403" y="151"/>
                </a:lnTo>
                <a:lnTo>
                  <a:pt x="409" y="152"/>
                </a:lnTo>
                <a:lnTo>
                  <a:pt x="421" y="154"/>
                </a:lnTo>
                <a:lnTo>
                  <a:pt x="433" y="156"/>
                </a:lnTo>
                <a:lnTo>
                  <a:pt x="444" y="156"/>
                </a:lnTo>
                <a:lnTo>
                  <a:pt x="453" y="156"/>
                </a:lnTo>
                <a:lnTo>
                  <a:pt x="461" y="153"/>
                </a:lnTo>
                <a:lnTo>
                  <a:pt x="467" y="150"/>
                </a:lnTo>
                <a:lnTo>
                  <a:pt x="471" y="148"/>
                </a:lnTo>
                <a:lnTo>
                  <a:pt x="473" y="145"/>
                </a:lnTo>
                <a:lnTo>
                  <a:pt x="474" y="141"/>
                </a:lnTo>
                <a:lnTo>
                  <a:pt x="474" y="137"/>
                </a:lnTo>
                <a:lnTo>
                  <a:pt x="476" y="122"/>
                </a:lnTo>
                <a:lnTo>
                  <a:pt x="477" y="103"/>
                </a:lnTo>
                <a:lnTo>
                  <a:pt x="478" y="83"/>
                </a:lnTo>
                <a:lnTo>
                  <a:pt x="480" y="65"/>
                </a:lnTo>
                <a:lnTo>
                  <a:pt x="482" y="55"/>
                </a:lnTo>
                <a:lnTo>
                  <a:pt x="485" y="44"/>
                </a:lnTo>
                <a:lnTo>
                  <a:pt x="489" y="36"/>
                </a:lnTo>
                <a:lnTo>
                  <a:pt x="494" y="28"/>
                </a:lnTo>
                <a:lnTo>
                  <a:pt x="498" y="24"/>
                </a:lnTo>
                <a:lnTo>
                  <a:pt x="502" y="22"/>
                </a:lnTo>
                <a:lnTo>
                  <a:pt x="506" y="18"/>
                </a:lnTo>
                <a:lnTo>
                  <a:pt x="512" y="16"/>
                </a:lnTo>
                <a:lnTo>
                  <a:pt x="517" y="14"/>
                </a:lnTo>
                <a:lnTo>
                  <a:pt x="524" y="12"/>
                </a:lnTo>
                <a:lnTo>
                  <a:pt x="530" y="11"/>
                </a:lnTo>
                <a:lnTo>
                  <a:pt x="537" y="11"/>
                </a:lnTo>
                <a:lnTo>
                  <a:pt x="553" y="10"/>
                </a:lnTo>
                <a:lnTo>
                  <a:pt x="570" y="11"/>
                </a:lnTo>
                <a:lnTo>
                  <a:pt x="588" y="13"/>
                </a:lnTo>
                <a:lnTo>
                  <a:pt x="605" y="17"/>
                </a:lnTo>
                <a:lnTo>
                  <a:pt x="613" y="21"/>
                </a:lnTo>
                <a:lnTo>
                  <a:pt x="620" y="24"/>
                </a:lnTo>
                <a:lnTo>
                  <a:pt x="626" y="28"/>
                </a:lnTo>
                <a:lnTo>
                  <a:pt x="633" y="33"/>
                </a:lnTo>
                <a:lnTo>
                  <a:pt x="637" y="39"/>
                </a:lnTo>
                <a:lnTo>
                  <a:pt x="640" y="46"/>
                </a:lnTo>
                <a:lnTo>
                  <a:pt x="642" y="54"/>
                </a:lnTo>
                <a:lnTo>
                  <a:pt x="642" y="63"/>
                </a:lnTo>
                <a:lnTo>
                  <a:pt x="639" y="98"/>
                </a:lnTo>
                <a:lnTo>
                  <a:pt x="637" y="126"/>
                </a:lnTo>
                <a:lnTo>
                  <a:pt x="638" y="132"/>
                </a:lnTo>
                <a:lnTo>
                  <a:pt x="639" y="137"/>
                </a:lnTo>
                <a:lnTo>
                  <a:pt x="641" y="143"/>
                </a:lnTo>
                <a:lnTo>
                  <a:pt x="645" y="147"/>
                </a:lnTo>
                <a:lnTo>
                  <a:pt x="649" y="150"/>
                </a:lnTo>
                <a:lnTo>
                  <a:pt x="654" y="153"/>
                </a:lnTo>
                <a:lnTo>
                  <a:pt x="661" y="157"/>
                </a:lnTo>
                <a:lnTo>
                  <a:pt x="669" y="158"/>
                </a:lnTo>
                <a:lnTo>
                  <a:pt x="691" y="161"/>
                </a:lnTo>
                <a:lnTo>
                  <a:pt x="707" y="161"/>
                </a:lnTo>
                <a:lnTo>
                  <a:pt x="715" y="160"/>
                </a:lnTo>
                <a:lnTo>
                  <a:pt x="720" y="159"/>
                </a:lnTo>
                <a:lnTo>
                  <a:pt x="726" y="158"/>
                </a:lnTo>
                <a:lnTo>
                  <a:pt x="730" y="156"/>
                </a:lnTo>
                <a:lnTo>
                  <a:pt x="733" y="153"/>
                </a:lnTo>
                <a:lnTo>
                  <a:pt x="736" y="150"/>
                </a:lnTo>
                <a:lnTo>
                  <a:pt x="739" y="148"/>
                </a:lnTo>
                <a:lnTo>
                  <a:pt x="740" y="145"/>
                </a:lnTo>
                <a:lnTo>
                  <a:pt x="742" y="137"/>
                </a:lnTo>
                <a:lnTo>
                  <a:pt x="743" y="130"/>
                </a:lnTo>
                <a:lnTo>
                  <a:pt x="744" y="111"/>
                </a:lnTo>
                <a:lnTo>
                  <a:pt x="746" y="94"/>
                </a:lnTo>
                <a:lnTo>
                  <a:pt x="750" y="77"/>
                </a:lnTo>
                <a:lnTo>
                  <a:pt x="755" y="63"/>
                </a:lnTo>
                <a:lnTo>
                  <a:pt x="758" y="56"/>
                </a:lnTo>
                <a:lnTo>
                  <a:pt x="760" y="51"/>
                </a:lnTo>
                <a:lnTo>
                  <a:pt x="763" y="45"/>
                </a:lnTo>
                <a:lnTo>
                  <a:pt x="768" y="41"/>
                </a:lnTo>
                <a:lnTo>
                  <a:pt x="771" y="38"/>
                </a:lnTo>
                <a:lnTo>
                  <a:pt x="775" y="35"/>
                </a:lnTo>
                <a:lnTo>
                  <a:pt x="780" y="33"/>
                </a:lnTo>
                <a:lnTo>
                  <a:pt x="784" y="32"/>
                </a:lnTo>
                <a:lnTo>
                  <a:pt x="797" y="31"/>
                </a:lnTo>
                <a:lnTo>
                  <a:pt x="813" y="31"/>
                </a:lnTo>
                <a:lnTo>
                  <a:pt x="831" y="31"/>
                </a:lnTo>
                <a:lnTo>
                  <a:pt x="851" y="33"/>
                </a:lnTo>
                <a:lnTo>
                  <a:pt x="861" y="36"/>
                </a:lnTo>
                <a:lnTo>
                  <a:pt x="869" y="38"/>
                </a:lnTo>
                <a:lnTo>
                  <a:pt x="878" y="41"/>
                </a:lnTo>
                <a:lnTo>
                  <a:pt x="885" y="44"/>
                </a:lnTo>
                <a:lnTo>
                  <a:pt x="893" y="50"/>
                </a:lnTo>
                <a:lnTo>
                  <a:pt x="898" y="55"/>
                </a:lnTo>
                <a:lnTo>
                  <a:pt x="902" y="62"/>
                </a:lnTo>
                <a:lnTo>
                  <a:pt x="905" y="70"/>
                </a:lnTo>
                <a:close/>
                <a:moveTo>
                  <a:pt x="419" y="497"/>
                </a:moveTo>
                <a:lnTo>
                  <a:pt x="409" y="525"/>
                </a:lnTo>
                <a:lnTo>
                  <a:pt x="399" y="565"/>
                </a:lnTo>
                <a:lnTo>
                  <a:pt x="397" y="575"/>
                </a:lnTo>
                <a:lnTo>
                  <a:pt x="396" y="585"/>
                </a:lnTo>
                <a:lnTo>
                  <a:pt x="396" y="594"/>
                </a:lnTo>
                <a:lnTo>
                  <a:pt x="396" y="604"/>
                </a:lnTo>
                <a:lnTo>
                  <a:pt x="397" y="611"/>
                </a:lnTo>
                <a:lnTo>
                  <a:pt x="399" y="619"/>
                </a:lnTo>
                <a:lnTo>
                  <a:pt x="403" y="624"/>
                </a:lnTo>
                <a:lnTo>
                  <a:pt x="408" y="630"/>
                </a:lnTo>
                <a:lnTo>
                  <a:pt x="412" y="632"/>
                </a:lnTo>
                <a:lnTo>
                  <a:pt x="417" y="634"/>
                </a:lnTo>
                <a:lnTo>
                  <a:pt x="422" y="636"/>
                </a:lnTo>
                <a:lnTo>
                  <a:pt x="428" y="637"/>
                </a:lnTo>
                <a:lnTo>
                  <a:pt x="439" y="638"/>
                </a:lnTo>
                <a:lnTo>
                  <a:pt x="451" y="638"/>
                </a:lnTo>
                <a:lnTo>
                  <a:pt x="476" y="636"/>
                </a:lnTo>
                <a:lnTo>
                  <a:pt x="498" y="635"/>
                </a:lnTo>
                <a:lnTo>
                  <a:pt x="527" y="636"/>
                </a:lnTo>
                <a:lnTo>
                  <a:pt x="555" y="636"/>
                </a:lnTo>
                <a:lnTo>
                  <a:pt x="583" y="637"/>
                </a:lnTo>
                <a:lnTo>
                  <a:pt x="612" y="638"/>
                </a:lnTo>
                <a:lnTo>
                  <a:pt x="618" y="638"/>
                </a:lnTo>
                <a:lnTo>
                  <a:pt x="623" y="638"/>
                </a:lnTo>
                <a:lnTo>
                  <a:pt x="627" y="637"/>
                </a:lnTo>
                <a:lnTo>
                  <a:pt x="632" y="636"/>
                </a:lnTo>
                <a:lnTo>
                  <a:pt x="636" y="634"/>
                </a:lnTo>
                <a:lnTo>
                  <a:pt x="639" y="631"/>
                </a:lnTo>
                <a:lnTo>
                  <a:pt x="641" y="627"/>
                </a:lnTo>
                <a:lnTo>
                  <a:pt x="644" y="622"/>
                </a:lnTo>
                <a:lnTo>
                  <a:pt x="646" y="616"/>
                </a:lnTo>
                <a:lnTo>
                  <a:pt x="646" y="608"/>
                </a:lnTo>
                <a:lnTo>
                  <a:pt x="647" y="598"/>
                </a:lnTo>
                <a:lnTo>
                  <a:pt x="646" y="589"/>
                </a:lnTo>
                <a:lnTo>
                  <a:pt x="642" y="562"/>
                </a:lnTo>
                <a:lnTo>
                  <a:pt x="637" y="528"/>
                </a:lnTo>
                <a:lnTo>
                  <a:pt x="633" y="509"/>
                </a:lnTo>
                <a:lnTo>
                  <a:pt x="628" y="492"/>
                </a:lnTo>
                <a:lnTo>
                  <a:pt x="623" y="477"/>
                </a:lnTo>
                <a:lnTo>
                  <a:pt x="619" y="464"/>
                </a:lnTo>
                <a:lnTo>
                  <a:pt x="613" y="453"/>
                </a:lnTo>
                <a:lnTo>
                  <a:pt x="607" y="442"/>
                </a:lnTo>
                <a:lnTo>
                  <a:pt x="601" y="433"/>
                </a:lnTo>
                <a:lnTo>
                  <a:pt x="596" y="426"/>
                </a:lnTo>
                <a:lnTo>
                  <a:pt x="590" y="419"/>
                </a:lnTo>
                <a:lnTo>
                  <a:pt x="583" y="414"/>
                </a:lnTo>
                <a:lnTo>
                  <a:pt x="578" y="409"/>
                </a:lnTo>
                <a:lnTo>
                  <a:pt x="571" y="406"/>
                </a:lnTo>
                <a:lnTo>
                  <a:pt x="565" y="403"/>
                </a:lnTo>
                <a:lnTo>
                  <a:pt x="559" y="401"/>
                </a:lnTo>
                <a:lnTo>
                  <a:pt x="554" y="400"/>
                </a:lnTo>
                <a:lnTo>
                  <a:pt x="548" y="399"/>
                </a:lnTo>
                <a:lnTo>
                  <a:pt x="534" y="397"/>
                </a:lnTo>
                <a:lnTo>
                  <a:pt x="520" y="397"/>
                </a:lnTo>
                <a:lnTo>
                  <a:pt x="509" y="399"/>
                </a:lnTo>
                <a:lnTo>
                  <a:pt x="498" y="401"/>
                </a:lnTo>
                <a:lnTo>
                  <a:pt x="488" y="403"/>
                </a:lnTo>
                <a:lnTo>
                  <a:pt x="478" y="407"/>
                </a:lnTo>
                <a:lnTo>
                  <a:pt x="470" y="411"/>
                </a:lnTo>
                <a:lnTo>
                  <a:pt x="462" y="417"/>
                </a:lnTo>
                <a:lnTo>
                  <a:pt x="456" y="423"/>
                </a:lnTo>
                <a:lnTo>
                  <a:pt x="449" y="431"/>
                </a:lnTo>
                <a:lnTo>
                  <a:pt x="443" y="440"/>
                </a:lnTo>
                <a:lnTo>
                  <a:pt x="437" y="449"/>
                </a:lnTo>
                <a:lnTo>
                  <a:pt x="433" y="459"/>
                </a:lnTo>
                <a:lnTo>
                  <a:pt x="428" y="471"/>
                </a:lnTo>
                <a:lnTo>
                  <a:pt x="423" y="483"/>
                </a:lnTo>
                <a:lnTo>
                  <a:pt x="419" y="49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56" name="Freeform 39"/>
          <p:cNvSpPr>
            <a:spLocks/>
          </p:cNvSpPr>
          <p:nvPr/>
        </p:nvSpPr>
        <p:spPr bwMode="auto">
          <a:xfrm>
            <a:off x="5072063" y="1439863"/>
            <a:ext cx="498475" cy="554037"/>
          </a:xfrm>
          <a:custGeom>
            <a:avLst/>
            <a:gdLst>
              <a:gd name="T0" fmla="*/ 454 w 942"/>
              <a:gd name="T1" fmla="*/ 1044 h 1047"/>
              <a:gd name="T2" fmla="*/ 388 w 942"/>
              <a:gd name="T3" fmla="*/ 1029 h 1047"/>
              <a:gd name="T4" fmla="*/ 312 w 942"/>
              <a:gd name="T5" fmla="*/ 995 h 1047"/>
              <a:gd name="T6" fmla="*/ 246 w 942"/>
              <a:gd name="T7" fmla="*/ 951 h 1047"/>
              <a:gd name="T8" fmla="*/ 208 w 942"/>
              <a:gd name="T9" fmla="*/ 917 h 1047"/>
              <a:gd name="T10" fmla="*/ 172 w 942"/>
              <a:gd name="T11" fmla="*/ 877 h 1047"/>
              <a:gd name="T12" fmla="*/ 137 w 942"/>
              <a:gd name="T13" fmla="*/ 828 h 1047"/>
              <a:gd name="T14" fmla="*/ 98 w 942"/>
              <a:gd name="T15" fmla="*/ 757 h 1047"/>
              <a:gd name="T16" fmla="*/ 55 w 942"/>
              <a:gd name="T17" fmla="*/ 658 h 1047"/>
              <a:gd name="T18" fmla="*/ 27 w 942"/>
              <a:gd name="T19" fmla="*/ 571 h 1047"/>
              <a:gd name="T20" fmla="*/ 10 w 942"/>
              <a:gd name="T21" fmla="*/ 496 h 1047"/>
              <a:gd name="T22" fmla="*/ 1 w 942"/>
              <a:gd name="T23" fmla="*/ 419 h 1047"/>
              <a:gd name="T24" fmla="*/ 3 w 942"/>
              <a:gd name="T25" fmla="*/ 347 h 1047"/>
              <a:gd name="T26" fmla="*/ 17 w 942"/>
              <a:gd name="T27" fmla="*/ 297 h 1047"/>
              <a:gd name="T28" fmla="*/ 44 w 942"/>
              <a:gd name="T29" fmla="*/ 259 h 1047"/>
              <a:gd name="T30" fmla="*/ 83 w 942"/>
              <a:gd name="T31" fmla="*/ 230 h 1047"/>
              <a:gd name="T32" fmla="*/ 132 w 942"/>
              <a:gd name="T33" fmla="*/ 208 h 1047"/>
              <a:gd name="T34" fmla="*/ 173 w 942"/>
              <a:gd name="T35" fmla="*/ 196 h 1047"/>
              <a:gd name="T36" fmla="*/ 221 w 942"/>
              <a:gd name="T37" fmla="*/ 184 h 1047"/>
              <a:gd name="T38" fmla="*/ 367 w 942"/>
              <a:gd name="T39" fmla="*/ 144 h 1047"/>
              <a:gd name="T40" fmla="*/ 476 w 942"/>
              <a:gd name="T41" fmla="*/ 105 h 1047"/>
              <a:gd name="T42" fmla="*/ 584 w 942"/>
              <a:gd name="T43" fmla="*/ 56 h 1047"/>
              <a:gd name="T44" fmla="*/ 642 w 942"/>
              <a:gd name="T45" fmla="*/ 24 h 1047"/>
              <a:gd name="T46" fmla="*/ 687 w 942"/>
              <a:gd name="T47" fmla="*/ 7 h 1047"/>
              <a:gd name="T48" fmla="*/ 741 w 942"/>
              <a:gd name="T49" fmla="*/ 0 h 1047"/>
              <a:gd name="T50" fmla="*/ 770 w 942"/>
              <a:gd name="T51" fmla="*/ 2 h 1047"/>
              <a:gd name="T52" fmla="*/ 809 w 942"/>
              <a:gd name="T53" fmla="*/ 14 h 1047"/>
              <a:gd name="T54" fmla="*/ 851 w 942"/>
              <a:gd name="T55" fmla="*/ 41 h 1047"/>
              <a:gd name="T56" fmla="*/ 878 w 942"/>
              <a:gd name="T57" fmla="*/ 71 h 1047"/>
              <a:gd name="T58" fmla="*/ 895 w 942"/>
              <a:gd name="T59" fmla="*/ 101 h 1047"/>
              <a:gd name="T60" fmla="*/ 909 w 942"/>
              <a:gd name="T61" fmla="*/ 138 h 1047"/>
              <a:gd name="T62" fmla="*/ 920 w 942"/>
              <a:gd name="T63" fmla="*/ 183 h 1047"/>
              <a:gd name="T64" fmla="*/ 932 w 942"/>
              <a:gd name="T65" fmla="*/ 289 h 1047"/>
              <a:gd name="T66" fmla="*/ 942 w 942"/>
              <a:gd name="T67" fmla="*/ 427 h 1047"/>
              <a:gd name="T68" fmla="*/ 937 w 942"/>
              <a:gd name="T69" fmla="*/ 544 h 1047"/>
              <a:gd name="T70" fmla="*/ 924 w 942"/>
              <a:gd name="T71" fmla="*/ 626 h 1047"/>
              <a:gd name="T72" fmla="*/ 909 w 942"/>
              <a:gd name="T73" fmla="*/ 688 h 1047"/>
              <a:gd name="T74" fmla="*/ 888 w 942"/>
              <a:gd name="T75" fmla="*/ 751 h 1047"/>
              <a:gd name="T76" fmla="*/ 860 w 942"/>
              <a:gd name="T77" fmla="*/ 814 h 1047"/>
              <a:gd name="T78" fmla="*/ 834 w 942"/>
              <a:gd name="T79" fmla="*/ 857 h 1047"/>
              <a:gd name="T80" fmla="*/ 798 w 942"/>
              <a:gd name="T81" fmla="*/ 901 h 1047"/>
              <a:gd name="T82" fmla="*/ 733 w 942"/>
              <a:gd name="T83" fmla="*/ 958 h 1047"/>
              <a:gd name="T84" fmla="*/ 660 w 942"/>
              <a:gd name="T85" fmla="*/ 1002 h 1047"/>
              <a:gd name="T86" fmla="*/ 583 w 942"/>
              <a:gd name="T87" fmla="*/ 1032 h 1047"/>
              <a:gd name="T88" fmla="*/ 511 w 942"/>
              <a:gd name="T89" fmla="*/ 1046 h 104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42"/>
              <a:gd name="T136" fmla="*/ 0 h 1047"/>
              <a:gd name="T137" fmla="*/ 942 w 942"/>
              <a:gd name="T138" fmla="*/ 1047 h 104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42" h="1047">
                <a:moveTo>
                  <a:pt x="489" y="1047"/>
                </a:moveTo>
                <a:lnTo>
                  <a:pt x="473" y="1046"/>
                </a:lnTo>
                <a:lnTo>
                  <a:pt x="454" y="1044"/>
                </a:lnTo>
                <a:lnTo>
                  <a:pt x="433" y="1041"/>
                </a:lnTo>
                <a:lnTo>
                  <a:pt x="411" y="1035"/>
                </a:lnTo>
                <a:lnTo>
                  <a:pt x="388" y="1029"/>
                </a:lnTo>
                <a:lnTo>
                  <a:pt x="363" y="1019"/>
                </a:lnTo>
                <a:lnTo>
                  <a:pt x="338" y="1008"/>
                </a:lnTo>
                <a:lnTo>
                  <a:pt x="312" y="995"/>
                </a:lnTo>
                <a:lnTo>
                  <a:pt x="286" y="979"/>
                </a:lnTo>
                <a:lnTo>
                  <a:pt x="259" y="962"/>
                </a:lnTo>
                <a:lnTo>
                  <a:pt x="246" y="951"/>
                </a:lnTo>
                <a:lnTo>
                  <a:pt x="233" y="940"/>
                </a:lnTo>
                <a:lnTo>
                  <a:pt x="220" y="929"/>
                </a:lnTo>
                <a:lnTo>
                  <a:pt x="208" y="917"/>
                </a:lnTo>
                <a:lnTo>
                  <a:pt x="195" y="905"/>
                </a:lnTo>
                <a:lnTo>
                  <a:pt x="184" y="891"/>
                </a:lnTo>
                <a:lnTo>
                  <a:pt x="172" y="877"/>
                </a:lnTo>
                <a:lnTo>
                  <a:pt x="160" y="861"/>
                </a:lnTo>
                <a:lnTo>
                  <a:pt x="148" y="845"/>
                </a:lnTo>
                <a:lnTo>
                  <a:pt x="137" y="828"/>
                </a:lnTo>
                <a:lnTo>
                  <a:pt x="126" y="811"/>
                </a:lnTo>
                <a:lnTo>
                  <a:pt x="117" y="792"/>
                </a:lnTo>
                <a:lnTo>
                  <a:pt x="98" y="757"/>
                </a:lnTo>
                <a:lnTo>
                  <a:pt x="82" y="723"/>
                </a:lnTo>
                <a:lnTo>
                  <a:pt x="68" y="690"/>
                </a:lnTo>
                <a:lnTo>
                  <a:pt x="55" y="658"/>
                </a:lnTo>
                <a:lnTo>
                  <a:pt x="44" y="628"/>
                </a:lnTo>
                <a:lnTo>
                  <a:pt x="35" y="599"/>
                </a:lnTo>
                <a:lnTo>
                  <a:pt x="27" y="571"/>
                </a:lnTo>
                <a:lnTo>
                  <a:pt x="21" y="545"/>
                </a:lnTo>
                <a:lnTo>
                  <a:pt x="14" y="520"/>
                </a:lnTo>
                <a:lnTo>
                  <a:pt x="10" y="496"/>
                </a:lnTo>
                <a:lnTo>
                  <a:pt x="6" y="475"/>
                </a:lnTo>
                <a:lnTo>
                  <a:pt x="4" y="454"/>
                </a:lnTo>
                <a:lnTo>
                  <a:pt x="1" y="419"/>
                </a:lnTo>
                <a:lnTo>
                  <a:pt x="0" y="389"/>
                </a:lnTo>
                <a:lnTo>
                  <a:pt x="1" y="367"/>
                </a:lnTo>
                <a:lnTo>
                  <a:pt x="3" y="347"/>
                </a:lnTo>
                <a:lnTo>
                  <a:pt x="6" y="329"/>
                </a:lnTo>
                <a:lnTo>
                  <a:pt x="12" y="312"/>
                </a:lnTo>
                <a:lnTo>
                  <a:pt x="17" y="297"/>
                </a:lnTo>
                <a:lnTo>
                  <a:pt x="25" y="283"/>
                </a:lnTo>
                <a:lnTo>
                  <a:pt x="35" y="270"/>
                </a:lnTo>
                <a:lnTo>
                  <a:pt x="44" y="259"/>
                </a:lnTo>
                <a:lnTo>
                  <a:pt x="56" y="248"/>
                </a:lnTo>
                <a:lnTo>
                  <a:pt x="69" y="238"/>
                </a:lnTo>
                <a:lnTo>
                  <a:pt x="83" y="230"/>
                </a:lnTo>
                <a:lnTo>
                  <a:pt x="98" y="222"/>
                </a:lnTo>
                <a:lnTo>
                  <a:pt x="114" y="215"/>
                </a:lnTo>
                <a:lnTo>
                  <a:pt x="132" y="208"/>
                </a:lnTo>
                <a:lnTo>
                  <a:pt x="150" y="203"/>
                </a:lnTo>
                <a:lnTo>
                  <a:pt x="171" y="196"/>
                </a:lnTo>
                <a:lnTo>
                  <a:pt x="173" y="196"/>
                </a:lnTo>
                <a:lnTo>
                  <a:pt x="176" y="195"/>
                </a:lnTo>
                <a:lnTo>
                  <a:pt x="188" y="193"/>
                </a:lnTo>
                <a:lnTo>
                  <a:pt x="221" y="184"/>
                </a:lnTo>
                <a:lnTo>
                  <a:pt x="271" y="172"/>
                </a:lnTo>
                <a:lnTo>
                  <a:pt x="333" y="154"/>
                </a:lnTo>
                <a:lnTo>
                  <a:pt x="367" y="144"/>
                </a:lnTo>
                <a:lnTo>
                  <a:pt x="403" y="132"/>
                </a:lnTo>
                <a:lnTo>
                  <a:pt x="440" y="119"/>
                </a:lnTo>
                <a:lnTo>
                  <a:pt x="476" y="105"/>
                </a:lnTo>
                <a:lnTo>
                  <a:pt x="513" y="90"/>
                </a:lnTo>
                <a:lnTo>
                  <a:pt x="549" y="73"/>
                </a:lnTo>
                <a:lnTo>
                  <a:pt x="584" y="56"/>
                </a:lnTo>
                <a:lnTo>
                  <a:pt x="617" y="37"/>
                </a:lnTo>
                <a:lnTo>
                  <a:pt x="629" y="31"/>
                </a:lnTo>
                <a:lnTo>
                  <a:pt x="642" y="24"/>
                </a:lnTo>
                <a:lnTo>
                  <a:pt x="656" y="18"/>
                </a:lnTo>
                <a:lnTo>
                  <a:pt x="671" y="11"/>
                </a:lnTo>
                <a:lnTo>
                  <a:pt x="687" y="7"/>
                </a:lnTo>
                <a:lnTo>
                  <a:pt x="704" y="3"/>
                </a:lnTo>
                <a:lnTo>
                  <a:pt x="723" y="1"/>
                </a:lnTo>
                <a:lnTo>
                  <a:pt x="741" y="0"/>
                </a:lnTo>
                <a:lnTo>
                  <a:pt x="750" y="0"/>
                </a:lnTo>
                <a:lnTo>
                  <a:pt x="758" y="1"/>
                </a:lnTo>
                <a:lnTo>
                  <a:pt x="770" y="2"/>
                </a:lnTo>
                <a:lnTo>
                  <a:pt x="782" y="4"/>
                </a:lnTo>
                <a:lnTo>
                  <a:pt x="795" y="8"/>
                </a:lnTo>
                <a:lnTo>
                  <a:pt x="809" y="14"/>
                </a:lnTo>
                <a:lnTo>
                  <a:pt x="823" y="21"/>
                </a:lnTo>
                <a:lnTo>
                  <a:pt x="837" y="30"/>
                </a:lnTo>
                <a:lnTo>
                  <a:pt x="851" y="41"/>
                </a:lnTo>
                <a:lnTo>
                  <a:pt x="865" y="55"/>
                </a:lnTo>
                <a:lnTo>
                  <a:pt x="872" y="62"/>
                </a:lnTo>
                <a:lnTo>
                  <a:pt x="878" y="71"/>
                </a:lnTo>
                <a:lnTo>
                  <a:pt x="883" y="81"/>
                </a:lnTo>
                <a:lnTo>
                  <a:pt x="890" y="90"/>
                </a:lnTo>
                <a:lnTo>
                  <a:pt x="895" y="101"/>
                </a:lnTo>
                <a:lnTo>
                  <a:pt x="901" y="112"/>
                </a:lnTo>
                <a:lnTo>
                  <a:pt x="905" y="125"/>
                </a:lnTo>
                <a:lnTo>
                  <a:pt x="909" y="138"/>
                </a:lnTo>
                <a:lnTo>
                  <a:pt x="914" y="152"/>
                </a:lnTo>
                <a:lnTo>
                  <a:pt x="917" y="167"/>
                </a:lnTo>
                <a:lnTo>
                  <a:pt x="920" y="183"/>
                </a:lnTo>
                <a:lnTo>
                  <a:pt x="922" y="200"/>
                </a:lnTo>
                <a:lnTo>
                  <a:pt x="926" y="232"/>
                </a:lnTo>
                <a:lnTo>
                  <a:pt x="932" y="289"/>
                </a:lnTo>
                <a:lnTo>
                  <a:pt x="939" y="355"/>
                </a:lnTo>
                <a:lnTo>
                  <a:pt x="941" y="391"/>
                </a:lnTo>
                <a:lnTo>
                  <a:pt x="942" y="427"/>
                </a:lnTo>
                <a:lnTo>
                  <a:pt x="942" y="465"/>
                </a:lnTo>
                <a:lnTo>
                  <a:pt x="941" y="504"/>
                </a:lnTo>
                <a:lnTo>
                  <a:pt x="937" y="544"/>
                </a:lnTo>
                <a:lnTo>
                  <a:pt x="932" y="584"/>
                </a:lnTo>
                <a:lnTo>
                  <a:pt x="929" y="604"/>
                </a:lnTo>
                <a:lnTo>
                  <a:pt x="924" y="626"/>
                </a:lnTo>
                <a:lnTo>
                  <a:pt x="920" y="647"/>
                </a:lnTo>
                <a:lnTo>
                  <a:pt x="915" y="667"/>
                </a:lnTo>
                <a:lnTo>
                  <a:pt x="909" y="688"/>
                </a:lnTo>
                <a:lnTo>
                  <a:pt x="903" y="709"/>
                </a:lnTo>
                <a:lnTo>
                  <a:pt x="895" y="730"/>
                </a:lnTo>
                <a:lnTo>
                  <a:pt x="888" y="751"/>
                </a:lnTo>
                <a:lnTo>
                  <a:pt x="879" y="772"/>
                </a:lnTo>
                <a:lnTo>
                  <a:pt x="869" y="792"/>
                </a:lnTo>
                <a:lnTo>
                  <a:pt x="860" y="814"/>
                </a:lnTo>
                <a:lnTo>
                  <a:pt x="848" y="834"/>
                </a:lnTo>
                <a:lnTo>
                  <a:pt x="841" y="846"/>
                </a:lnTo>
                <a:lnTo>
                  <a:pt x="834" y="857"/>
                </a:lnTo>
                <a:lnTo>
                  <a:pt x="825" y="869"/>
                </a:lnTo>
                <a:lnTo>
                  <a:pt x="816" y="880"/>
                </a:lnTo>
                <a:lnTo>
                  <a:pt x="798" y="901"/>
                </a:lnTo>
                <a:lnTo>
                  <a:pt x="778" y="921"/>
                </a:lnTo>
                <a:lnTo>
                  <a:pt x="756" y="940"/>
                </a:lnTo>
                <a:lnTo>
                  <a:pt x="733" y="958"/>
                </a:lnTo>
                <a:lnTo>
                  <a:pt x="710" y="974"/>
                </a:lnTo>
                <a:lnTo>
                  <a:pt x="685" y="989"/>
                </a:lnTo>
                <a:lnTo>
                  <a:pt x="660" y="1002"/>
                </a:lnTo>
                <a:lnTo>
                  <a:pt x="634" y="1014"/>
                </a:lnTo>
                <a:lnTo>
                  <a:pt x="609" y="1023"/>
                </a:lnTo>
                <a:lnTo>
                  <a:pt x="583" y="1032"/>
                </a:lnTo>
                <a:lnTo>
                  <a:pt x="558" y="1039"/>
                </a:lnTo>
                <a:lnTo>
                  <a:pt x="535" y="1043"/>
                </a:lnTo>
                <a:lnTo>
                  <a:pt x="511" y="1046"/>
                </a:lnTo>
                <a:lnTo>
                  <a:pt x="489" y="104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57" name="Freeform 40"/>
          <p:cNvSpPr>
            <a:spLocks noEditPoints="1"/>
          </p:cNvSpPr>
          <p:nvPr/>
        </p:nvSpPr>
        <p:spPr bwMode="auto">
          <a:xfrm>
            <a:off x="5113338" y="1481138"/>
            <a:ext cx="415925" cy="471487"/>
          </a:xfrm>
          <a:custGeom>
            <a:avLst/>
            <a:gdLst>
              <a:gd name="T0" fmla="*/ 636 w 788"/>
              <a:gd name="T1" fmla="*/ 4 h 893"/>
              <a:gd name="T2" fmla="*/ 687 w 788"/>
              <a:gd name="T3" fmla="*/ 2 h 893"/>
              <a:gd name="T4" fmla="*/ 719 w 788"/>
              <a:gd name="T5" fmla="*/ 19 h 893"/>
              <a:gd name="T6" fmla="*/ 746 w 788"/>
              <a:gd name="T7" fmla="*/ 52 h 893"/>
              <a:gd name="T8" fmla="*/ 764 w 788"/>
              <a:gd name="T9" fmla="*/ 105 h 893"/>
              <a:gd name="T10" fmla="*/ 785 w 788"/>
              <a:gd name="T11" fmla="*/ 288 h 893"/>
              <a:gd name="T12" fmla="*/ 782 w 788"/>
              <a:gd name="T13" fmla="*/ 477 h 893"/>
              <a:gd name="T14" fmla="*/ 762 w 788"/>
              <a:gd name="T15" fmla="*/ 578 h 893"/>
              <a:gd name="T16" fmla="*/ 724 w 788"/>
              <a:gd name="T17" fmla="*/ 680 h 893"/>
              <a:gd name="T18" fmla="*/ 664 w 788"/>
              <a:gd name="T19" fmla="*/ 774 h 893"/>
              <a:gd name="T20" fmla="*/ 571 w 788"/>
              <a:gd name="T21" fmla="*/ 845 h 893"/>
              <a:gd name="T22" fmla="*/ 468 w 788"/>
              <a:gd name="T23" fmla="*/ 886 h 893"/>
              <a:gd name="T24" fmla="*/ 384 w 788"/>
              <a:gd name="T25" fmla="*/ 891 h 893"/>
              <a:gd name="T26" fmla="*/ 291 w 788"/>
              <a:gd name="T27" fmla="*/ 862 h 893"/>
              <a:gd name="T28" fmla="*/ 184 w 788"/>
              <a:gd name="T29" fmla="*/ 785 h 893"/>
              <a:gd name="T30" fmla="*/ 135 w 788"/>
              <a:gd name="T31" fmla="*/ 725 h 893"/>
              <a:gd name="T32" fmla="*/ 77 w 788"/>
              <a:gd name="T33" fmla="*/ 619 h 893"/>
              <a:gd name="T34" fmla="*/ 27 w 788"/>
              <a:gd name="T35" fmla="*/ 483 h 893"/>
              <a:gd name="T36" fmla="*/ 4 w 788"/>
              <a:gd name="T37" fmla="*/ 375 h 893"/>
              <a:gd name="T38" fmla="*/ 2 w 788"/>
              <a:gd name="T39" fmla="*/ 280 h 893"/>
              <a:gd name="T40" fmla="*/ 20 w 788"/>
              <a:gd name="T41" fmla="*/ 239 h 893"/>
              <a:gd name="T42" fmla="*/ 67 w 788"/>
              <a:gd name="T43" fmla="*/ 210 h 893"/>
              <a:gd name="T44" fmla="*/ 161 w 788"/>
              <a:gd name="T45" fmla="*/ 184 h 893"/>
              <a:gd name="T46" fmla="*/ 390 w 788"/>
              <a:gd name="T47" fmla="*/ 116 h 893"/>
              <a:gd name="T48" fmla="*/ 580 w 788"/>
              <a:gd name="T49" fmla="*/ 27 h 893"/>
              <a:gd name="T50" fmla="*/ 121 w 788"/>
              <a:gd name="T51" fmla="*/ 480 h 893"/>
              <a:gd name="T52" fmla="*/ 142 w 788"/>
              <a:gd name="T53" fmla="*/ 486 h 893"/>
              <a:gd name="T54" fmla="*/ 206 w 788"/>
              <a:gd name="T55" fmla="*/ 450 h 893"/>
              <a:gd name="T56" fmla="*/ 305 w 788"/>
              <a:gd name="T57" fmla="*/ 407 h 893"/>
              <a:gd name="T58" fmla="*/ 319 w 788"/>
              <a:gd name="T59" fmla="*/ 389 h 893"/>
              <a:gd name="T60" fmla="*/ 296 w 788"/>
              <a:gd name="T61" fmla="*/ 370 h 893"/>
              <a:gd name="T62" fmla="*/ 232 w 788"/>
              <a:gd name="T63" fmla="*/ 359 h 893"/>
              <a:gd name="T64" fmla="*/ 180 w 788"/>
              <a:gd name="T65" fmla="*/ 366 h 893"/>
              <a:gd name="T66" fmla="*/ 138 w 788"/>
              <a:gd name="T67" fmla="*/ 402 h 893"/>
              <a:gd name="T68" fmla="*/ 440 w 788"/>
              <a:gd name="T69" fmla="*/ 342 h 893"/>
              <a:gd name="T70" fmla="*/ 427 w 788"/>
              <a:gd name="T71" fmla="*/ 373 h 893"/>
              <a:gd name="T72" fmla="*/ 435 w 788"/>
              <a:gd name="T73" fmla="*/ 388 h 893"/>
              <a:gd name="T74" fmla="*/ 471 w 788"/>
              <a:gd name="T75" fmla="*/ 384 h 893"/>
              <a:gd name="T76" fmla="*/ 580 w 788"/>
              <a:gd name="T77" fmla="*/ 363 h 893"/>
              <a:gd name="T78" fmla="*/ 662 w 788"/>
              <a:gd name="T79" fmla="*/ 353 h 893"/>
              <a:gd name="T80" fmla="*/ 671 w 788"/>
              <a:gd name="T81" fmla="*/ 343 h 893"/>
              <a:gd name="T82" fmla="*/ 657 w 788"/>
              <a:gd name="T83" fmla="*/ 317 h 893"/>
              <a:gd name="T84" fmla="*/ 607 w 788"/>
              <a:gd name="T85" fmla="*/ 284 h 893"/>
              <a:gd name="T86" fmla="*/ 543 w 788"/>
              <a:gd name="T87" fmla="*/ 269 h 893"/>
              <a:gd name="T88" fmla="*/ 493 w 788"/>
              <a:gd name="T89" fmla="*/ 284 h 893"/>
              <a:gd name="T90" fmla="*/ 451 w 788"/>
              <a:gd name="T91" fmla="*/ 325 h 893"/>
              <a:gd name="T92" fmla="*/ 302 w 788"/>
              <a:gd name="T93" fmla="*/ 704 h 893"/>
              <a:gd name="T94" fmla="*/ 358 w 788"/>
              <a:gd name="T95" fmla="*/ 726 h 893"/>
              <a:gd name="T96" fmla="*/ 430 w 788"/>
              <a:gd name="T97" fmla="*/ 733 h 893"/>
              <a:gd name="T98" fmla="*/ 503 w 788"/>
              <a:gd name="T99" fmla="*/ 710 h 893"/>
              <a:gd name="T100" fmla="*/ 559 w 788"/>
              <a:gd name="T101" fmla="*/ 667 h 893"/>
              <a:gd name="T102" fmla="*/ 593 w 788"/>
              <a:gd name="T103" fmla="*/ 619 h 893"/>
              <a:gd name="T104" fmla="*/ 603 w 788"/>
              <a:gd name="T105" fmla="*/ 579 h 893"/>
              <a:gd name="T106" fmla="*/ 597 w 788"/>
              <a:gd name="T107" fmla="*/ 555 h 893"/>
              <a:gd name="T108" fmla="*/ 577 w 788"/>
              <a:gd name="T109" fmla="*/ 553 h 893"/>
              <a:gd name="T110" fmla="*/ 517 w 788"/>
              <a:gd name="T111" fmla="*/ 593 h 893"/>
              <a:gd name="T112" fmla="*/ 371 w 788"/>
              <a:gd name="T113" fmla="*/ 646 h 893"/>
              <a:gd name="T114" fmla="*/ 272 w 788"/>
              <a:gd name="T115" fmla="*/ 667 h 893"/>
              <a:gd name="T116" fmla="*/ 269 w 788"/>
              <a:gd name="T117" fmla="*/ 677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8"/>
              <a:gd name="T178" fmla="*/ 0 h 893"/>
              <a:gd name="T179" fmla="*/ 788 w 788"/>
              <a:gd name="T180" fmla="*/ 893 h 89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8" h="893">
                <a:moveTo>
                  <a:pt x="580" y="27"/>
                </a:moveTo>
                <a:lnTo>
                  <a:pt x="593" y="20"/>
                </a:lnTo>
                <a:lnTo>
                  <a:pt x="607" y="13"/>
                </a:lnTo>
                <a:lnTo>
                  <a:pt x="622" y="8"/>
                </a:lnTo>
                <a:lnTo>
                  <a:pt x="636" y="4"/>
                </a:lnTo>
                <a:lnTo>
                  <a:pt x="651" y="1"/>
                </a:lnTo>
                <a:lnTo>
                  <a:pt x="665" y="0"/>
                </a:lnTo>
                <a:lnTo>
                  <a:pt x="673" y="0"/>
                </a:lnTo>
                <a:lnTo>
                  <a:pt x="680" y="1"/>
                </a:lnTo>
                <a:lnTo>
                  <a:pt x="687" y="2"/>
                </a:lnTo>
                <a:lnTo>
                  <a:pt x="693" y="5"/>
                </a:lnTo>
                <a:lnTo>
                  <a:pt x="701" y="8"/>
                </a:lnTo>
                <a:lnTo>
                  <a:pt x="707" y="11"/>
                </a:lnTo>
                <a:lnTo>
                  <a:pt x="712" y="14"/>
                </a:lnTo>
                <a:lnTo>
                  <a:pt x="719" y="19"/>
                </a:lnTo>
                <a:lnTo>
                  <a:pt x="725" y="24"/>
                </a:lnTo>
                <a:lnTo>
                  <a:pt x="731" y="29"/>
                </a:lnTo>
                <a:lnTo>
                  <a:pt x="736" y="36"/>
                </a:lnTo>
                <a:lnTo>
                  <a:pt x="741" y="43"/>
                </a:lnTo>
                <a:lnTo>
                  <a:pt x="746" y="52"/>
                </a:lnTo>
                <a:lnTo>
                  <a:pt x="750" y="61"/>
                </a:lnTo>
                <a:lnTo>
                  <a:pt x="755" y="70"/>
                </a:lnTo>
                <a:lnTo>
                  <a:pt x="758" y="81"/>
                </a:lnTo>
                <a:lnTo>
                  <a:pt x="761" y="93"/>
                </a:lnTo>
                <a:lnTo>
                  <a:pt x="764" y="105"/>
                </a:lnTo>
                <a:lnTo>
                  <a:pt x="766" y="119"/>
                </a:lnTo>
                <a:lnTo>
                  <a:pt x="769" y="133"/>
                </a:lnTo>
                <a:lnTo>
                  <a:pt x="775" y="189"/>
                </a:lnTo>
                <a:lnTo>
                  <a:pt x="782" y="253"/>
                </a:lnTo>
                <a:lnTo>
                  <a:pt x="785" y="288"/>
                </a:lnTo>
                <a:lnTo>
                  <a:pt x="787" y="323"/>
                </a:lnTo>
                <a:lnTo>
                  <a:pt x="788" y="360"/>
                </a:lnTo>
                <a:lnTo>
                  <a:pt x="787" y="398"/>
                </a:lnTo>
                <a:lnTo>
                  <a:pt x="786" y="437"/>
                </a:lnTo>
                <a:lnTo>
                  <a:pt x="782" y="477"/>
                </a:lnTo>
                <a:lnTo>
                  <a:pt x="779" y="497"/>
                </a:lnTo>
                <a:lnTo>
                  <a:pt x="776" y="517"/>
                </a:lnTo>
                <a:lnTo>
                  <a:pt x="772" y="537"/>
                </a:lnTo>
                <a:lnTo>
                  <a:pt x="768" y="558"/>
                </a:lnTo>
                <a:lnTo>
                  <a:pt x="762" y="578"/>
                </a:lnTo>
                <a:lnTo>
                  <a:pt x="756" y="599"/>
                </a:lnTo>
                <a:lnTo>
                  <a:pt x="749" y="619"/>
                </a:lnTo>
                <a:lnTo>
                  <a:pt x="742" y="640"/>
                </a:lnTo>
                <a:lnTo>
                  <a:pt x="734" y="660"/>
                </a:lnTo>
                <a:lnTo>
                  <a:pt x="724" y="680"/>
                </a:lnTo>
                <a:lnTo>
                  <a:pt x="715" y="700"/>
                </a:lnTo>
                <a:lnTo>
                  <a:pt x="704" y="721"/>
                </a:lnTo>
                <a:lnTo>
                  <a:pt x="692" y="739"/>
                </a:lnTo>
                <a:lnTo>
                  <a:pt x="679" y="756"/>
                </a:lnTo>
                <a:lnTo>
                  <a:pt x="664" y="774"/>
                </a:lnTo>
                <a:lnTo>
                  <a:pt x="648" y="790"/>
                </a:lnTo>
                <a:lnTo>
                  <a:pt x="629" y="805"/>
                </a:lnTo>
                <a:lnTo>
                  <a:pt x="611" y="819"/>
                </a:lnTo>
                <a:lnTo>
                  <a:pt x="592" y="832"/>
                </a:lnTo>
                <a:lnTo>
                  <a:pt x="571" y="845"/>
                </a:lnTo>
                <a:lnTo>
                  <a:pt x="550" y="856"/>
                </a:lnTo>
                <a:lnTo>
                  <a:pt x="529" y="865"/>
                </a:lnTo>
                <a:lnTo>
                  <a:pt x="508" y="874"/>
                </a:lnTo>
                <a:lnTo>
                  <a:pt x="488" y="880"/>
                </a:lnTo>
                <a:lnTo>
                  <a:pt x="468" y="886"/>
                </a:lnTo>
                <a:lnTo>
                  <a:pt x="448" y="890"/>
                </a:lnTo>
                <a:lnTo>
                  <a:pt x="430" y="893"/>
                </a:lnTo>
                <a:lnTo>
                  <a:pt x="412" y="893"/>
                </a:lnTo>
                <a:lnTo>
                  <a:pt x="399" y="893"/>
                </a:lnTo>
                <a:lnTo>
                  <a:pt x="384" y="891"/>
                </a:lnTo>
                <a:lnTo>
                  <a:pt x="368" y="889"/>
                </a:lnTo>
                <a:lnTo>
                  <a:pt x="351" y="885"/>
                </a:lnTo>
                <a:lnTo>
                  <a:pt x="331" y="878"/>
                </a:lnTo>
                <a:lnTo>
                  <a:pt x="312" y="871"/>
                </a:lnTo>
                <a:lnTo>
                  <a:pt x="291" y="862"/>
                </a:lnTo>
                <a:lnTo>
                  <a:pt x="270" y="851"/>
                </a:lnTo>
                <a:lnTo>
                  <a:pt x="248" y="838"/>
                </a:lnTo>
                <a:lnTo>
                  <a:pt x="226" y="823"/>
                </a:lnTo>
                <a:lnTo>
                  <a:pt x="206" y="805"/>
                </a:lnTo>
                <a:lnTo>
                  <a:pt x="184" y="785"/>
                </a:lnTo>
                <a:lnTo>
                  <a:pt x="174" y="775"/>
                </a:lnTo>
                <a:lnTo>
                  <a:pt x="164" y="763"/>
                </a:lnTo>
                <a:lnTo>
                  <a:pt x="154" y="751"/>
                </a:lnTo>
                <a:lnTo>
                  <a:pt x="143" y="738"/>
                </a:lnTo>
                <a:lnTo>
                  <a:pt x="135" y="725"/>
                </a:lnTo>
                <a:lnTo>
                  <a:pt x="125" y="711"/>
                </a:lnTo>
                <a:lnTo>
                  <a:pt x="116" y="696"/>
                </a:lnTo>
                <a:lnTo>
                  <a:pt x="108" y="680"/>
                </a:lnTo>
                <a:lnTo>
                  <a:pt x="91" y="649"/>
                </a:lnTo>
                <a:lnTo>
                  <a:pt x="77" y="619"/>
                </a:lnTo>
                <a:lnTo>
                  <a:pt x="64" y="590"/>
                </a:lnTo>
                <a:lnTo>
                  <a:pt x="53" y="562"/>
                </a:lnTo>
                <a:lnTo>
                  <a:pt x="43" y="534"/>
                </a:lnTo>
                <a:lnTo>
                  <a:pt x="34" y="508"/>
                </a:lnTo>
                <a:lnTo>
                  <a:pt x="27" y="483"/>
                </a:lnTo>
                <a:lnTo>
                  <a:pt x="20" y="459"/>
                </a:lnTo>
                <a:lnTo>
                  <a:pt x="15" y="437"/>
                </a:lnTo>
                <a:lnTo>
                  <a:pt x="10" y="415"/>
                </a:lnTo>
                <a:lnTo>
                  <a:pt x="7" y="394"/>
                </a:lnTo>
                <a:lnTo>
                  <a:pt x="4" y="375"/>
                </a:lnTo>
                <a:lnTo>
                  <a:pt x="1" y="342"/>
                </a:lnTo>
                <a:lnTo>
                  <a:pt x="0" y="313"/>
                </a:lnTo>
                <a:lnTo>
                  <a:pt x="1" y="302"/>
                </a:lnTo>
                <a:lnTo>
                  <a:pt x="1" y="290"/>
                </a:lnTo>
                <a:lnTo>
                  <a:pt x="2" y="280"/>
                </a:lnTo>
                <a:lnTo>
                  <a:pt x="4" y="270"/>
                </a:lnTo>
                <a:lnTo>
                  <a:pt x="6" y="262"/>
                </a:lnTo>
                <a:lnTo>
                  <a:pt x="10" y="254"/>
                </a:lnTo>
                <a:lnTo>
                  <a:pt x="15" y="247"/>
                </a:lnTo>
                <a:lnTo>
                  <a:pt x="20" y="239"/>
                </a:lnTo>
                <a:lnTo>
                  <a:pt x="27" y="232"/>
                </a:lnTo>
                <a:lnTo>
                  <a:pt x="34" y="227"/>
                </a:lnTo>
                <a:lnTo>
                  <a:pt x="44" y="221"/>
                </a:lnTo>
                <a:lnTo>
                  <a:pt x="55" y="215"/>
                </a:lnTo>
                <a:lnTo>
                  <a:pt x="67" y="210"/>
                </a:lnTo>
                <a:lnTo>
                  <a:pt x="81" y="205"/>
                </a:lnTo>
                <a:lnTo>
                  <a:pt x="96" y="200"/>
                </a:lnTo>
                <a:lnTo>
                  <a:pt x="114" y="195"/>
                </a:lnTo>
                <a:lnTo>
                  <a:pt x="126" y="193"/>
                </a:lnTo>
                <a:lnTo>
                  <a:pt x="161" y="184"/>
                </a:lnTo>
                <a:lnTo>
                  <a:pt x="212" y="171"/>
                </a:lnTo>
                <a:lnTo>
                  <a:pt x="277" y="153"/>
                </a:lnTo>
                <a:lnTo>
                  <a:pt x="313" y="142"/>
                </a:lnTo>
                <a:lnTo>
                  <a:pt x="351" y="129"/>
                </a:lnTo>
                <a:lnTo>
                  <a:pt x="390" y="116"/>
                </a:lnTo>
                <a:lnTo>
                  <a:pt x="428" y="101"/>
                </a:lnTo>
                <a:lnTo>
                  <a:pt x="467" y="83"/>
                </a:lnTo>
                <a:lnTo>
                  <a:pt x="506" y="66"/>
                </a:lnTo>
                <a:lnTo>
                  <a:pt x="544" y="48"/>
                </a:lnTo>
                <a:lnTo>
                  <a:pt x="580" y="27"/>
                </a:lnTo>
                <a:close/>
                <a:moveTo>
                  <a:pt x="114" y="458"/>
                </a:moveTo>
                <a:lnTo>
                  <a:pt x="114" y="460"/>
                </a:lnTo>
                <a:lnTo>
                  <a:pt x="115" y="466"/>
                </a:lnTo>
                <a:lnTo>
                  <a:pt x="116" y="473"/>
                </a:lnTo>
                <a:lnTo>
                  <a:pt x="121" y="480"/>
                </a:lnTo>
                <a:lnTo>
                  <a:pt x="123" y="483"/>
                </a:lnTo>
                <a:lnTo>
                  <a:pt x="126" y="485"/>
                </a:lnTo>
                <a:lnTo>
                  <a:pt x="130" y="486"/>
                </a:lnTo>
                <a:lnTo>
                  <a:pt x="136" y="486"/>
                </a:lnTo>
                <a:lnTo>
                  <a:pt x="142" y="486"/>
                </a:lnTo>
                <a:lnTo>
                  <a:pt x="149" y="483"/>
                </a:lnTo>
                <a:lnTo>
                  <a:pt x="157" y="480"/>
                </a:lnTo>
                <a:lnTo>
                  <a:pt x="167" y="473"/>
                </a:lnTo>
                <a:lnTo>
                  <a:pt x="187" y="461"/>
                </a:lnTo>
                <a:lnTo>
                  <a:pt x="206" y="450"/>
                </a:lnTo>
                <a:lnTo>
                  <a:pt x="226" y="440"/>
                </a:lnTo>
                <a:lnTo>
                  <a:pt x="245" y="431"/>
                </a:lnTo>
                <a:lnTo>
                  <a:pt x="278" y="417"/>
                </a:lnTo>
                <a:lnTo>
                  <a:pt x="299" y="411"/>
                </a:lnTo>
                <a:lnTo>
                  <a:pt x="305" y="407"/>
                </a:lnTo>
                <a:lnTo>
                  <a:pt x="313" y="403"/>
                </a:lnTo>
                <a:lnTo>
                  <a:pt x="316" y="400"/>
                </a:lnTo>
                <a:lnTo>
                  <a:pt x="318" y="397"/>
                </a:lnTo>
                <a:lnTo>
                  <a:pt x="319" y="392"/>
                </a:lnTo>
                <a:lnTo>
                  <a:pt x="319" y="389"/>
                </a:lnTo>
                <a:lnTo>
                  <a:pt x="318" y="385"/>
                </a:lnTo>
                <a:lnTo>
                  <a:pt x="316" y="380"/>
                </a:lnTo>
                <a:lnTo>
                  <a:pt x="311" y="377"/>
                </a:lnTo>
                <a:lnTo>
                  <a:pt x="304" y="373"/>
                </a:lnTo>
                <a:lnTo>
                  <a:pt x="296" y="370"/>
                </a:lnTo>
                <a:lnTo>
                  <a:pt x="285" y="366"/>
                </a:lnTo>
                <a:lnTo>
                  <a:pt x="271" y="363"/>
                </a:lnTo>
                <a:lnTo>
                  <a:pt x="255" y="361"/>
                </a:lnTo>
                <a:lnTo>
                  <a:pt x="243" y="360"/>
                </a:lnTo>
                <a:lnTo>
                  <a:pt x="232" y="359"/>
                </a:lnTo>
                <a:lnTo>
                  <a:pt x="221" y="359"/>
                </a:lnTo>
                <a:lnTo>
                  <a:pt x="210" y="360"/>
                </a:lnTo>
                <a:lnTo>
                  <a:pt x="201" y="361"/>
                </a:lnTo>
                <a:lnTo>
                  <a:pt x="190" y="363"/>
                </a:lnTo>
                <a:lnTo>
                  <a:pt x="180" y="366"/>
                </a:lnTo>
                <a:lnTo>
                  <a:pt x="171" y="371"/>
                </a:lnTo>
                <a:lnTo>
                  <a:pt x="162" y="376"/>
                </a:lnTo>
                <a:lnTo>
                  <a:pt x="154" y="384"/>
                </a:lnTo>
                <a:lnTo>
                  <a:pt x="145" y="392"/>
                </a:lnTo>
                <a:lnTo>
                  <a:pt x="138" y="402"/>
                </a:lnTo>
                <a:lnTo>
                  <a:pt x="131" y="413"/>
                </a:lnTo>
                <a:lnTo>
                  <a:pt x="125" y="427"/>
                </a:lnTo>
                <a:lnTo>
                  <a:pt x="120" y="441"/>
                </a:lnTo>
                <a:lnTo>
                  <a:pt x="114" y="458"/>
                </a:lnTo>
                <a:close/>
                <a:moveTo>
                  <a:pt x="440" y="342"/>
                </a:moveTo>
                <a:lnTo>
                  <a:pt x="436" y="349"/>
                </a:lnTo>
                <a:lnTo>
                  <a:pt x="432" y="357"/>
                </a:lnTo>
                <a:lnTo>
                  <a:pt x="430" y="363"/>
                </a:lnTo>
                <a:lnTo>
                  <a:pt x="428" y="369"/>
                </a:lnTo>
                <a:lnTo>
                  <a:pt x="427" y="373"/>
                </a:lnTo>
                <a:lnTo>
                  <a:pt x="428" y="377"/>
                </a:lnTo>
                <a:lnTo>
                  <a:pt x="430" y="380"/>
                </a:lnTo>
                <a:lnTo>
                  <a:pt x="431" y="384"/>
                </a:lnTo>
                <a:lnTo>
                  <a:pt x="433" y="386"/>
                </a:lnTo>
                <a:lnTo>
                  <a:pt x="435" y="388"/>
                </a:lnTo>
                <a:lnTo>
                  <a:pt x="438" y="389"/>
                </a:lnTo>
                <a:lnTo>
                  <a:pt x="441" y="390"/>
                </a:lnTo>
                <a:lnTo>
                  <a:pt x="448" y="390"/>
                </a:lnTo>
                <a:lnTo>
                  <a:pt x="454" y="389"/>
                </a:lnTo>
                <a:lnTo>
                  <a:pt x="471" y="384"/>
                </a:lnTo>
                <a:lnTo>
                  <a:pt x="488" y="379"/>
                </a:lnTo>
                <a:lnTo>
                  <a:pt x="508" y="375"/>
                </a:lnTo>
                <a:lnTo>
                  <a:pt x="530" y="371"/>
                </a:lnTo>
                <a:lnTo>
                  <a:pt x="555" y="366"/>
                </a:lnTo>
                <a:lnTo>
                  <a:pt x="580" y="363"/>
                </a:lnTo>
                <a:lnTo>
                  <a:pt x="607" y="361"/>
                </a:lnTo>
                <a:lnTo>
                  <a:pt x="635" y="359"/>
                </a:lnTo>
                <a:lnTo>
                  <a:pt x="648" y="358"/>
                </a:lnTo>
                <a:lnTo>
                  <a:pt x="657" y="356"/>
                </a:lnTo>
                <a:lnTo>
                  <a:pt x="662" y="353"/>
                </a:lnTo>
                <a:lnTo>
                  <a:pt x="665" y="352"/>
                </a:lnTo>
                <a:lnTo>
                  <a:pt x="667" y="350"/>
                </a:lnTo>
                <a:lnTo>
                  <a:pt x="669" y="347"/>
                </a:lnTo>
                <a:lnTo>
                  <a:pt x="670" y="345"/>
                </a:lnTo>
                <a:lnTo>
                  <a:pt x="671" y="343"/>
                </a:lnTo>
                <a:lnTo>
                  <a:pt x="671" y="339"/>
                </a:lnTo>
                <a:lnTo>
                  <a:pt x="670" y="336"/>
                </a:lnTo>
                <a:lnTo>
                  <a:pt x="668" y="331"/>
                </a:lnTo>
                <a:lnTo>
                  <a:pt x="664" y="324"/>
                </a:lnTo>
                <a:lnTo>
                  <a:pt x="657" y="317"/>
                </a:lnTo>
                <a:lnTo>
                  <a:pt x="650" y="310"/>
                </a:lnTo>
                <a:lnTo>
                  <a:pt x="641" y="304"/>
                </a:lnTo>
                <a:lnTo>
                  <a:pt x="630" y="297"/>
                </a:lnTo>
                <a:lnTo>
                  <a:pt x="619" y="291"/>
                </a:lnTo>
                <a:lnTo>
                  <a:pt x="607" y="284"/>
                </a:lnTo>
                <a:lnTo>
                  <a:pt x="594" y="280"/>
                </a:lnTo>
                <a:lnTo>
                  <a:pt x="580" y="275"/>
                </a:lnTo>
                <a:lnTo>
                  <a:pt x="567" y="271"/>
                </a:lnTo>
                <a:lnTo>
                  <a:pt x="554" y="270"/>
                </a:lnTo>
                <a:lnTo>
                  <a:pt x="543" y="269"/>
                </a:lnTo>
                <a:lnTo>
                  <a:pt x="531" y="270"/>
                </a:lnTo>
                <a:lnTo>
                  <a:pt x="521" y="272"/>
                </a:lnTo>
                <a:lnTo>
                  <a:pt x="512" y="276"/>
                </a:lnTo>
                <a:lnTo>
                  <a:pt x="502" y="279"/>
                </a:lnTo>
                <a:lnTo>
                  <a:pt x="493" y="284"/>
                </a:lnTo>
                <a:lnTo>
                  <a:pt x="486" y="290"/>
                </a:lnTo>
                <a:lnTo>
                  <a:pt x="478" y="295"/>
                </a:lnTo>
                <a:lnTo>
                  <a:pt x="471" y="303"/>
                </a:lnTo>
                <a:lnTo>
                  <a:pt x="464" y="309"/>
                </a:lnTo>
                <a:lnTo>
                  <a:pt x="451" y="325"/>
                </a:lnTo>
                <a:lnTo>
                  <a:pt x="440" y="342"/>
                </a:lnTo>
                <a:close/>
                <a:moveTo>
                  <a:pt x="283" y="693"/>
                </a:moveTo>
                <a:lnTo>
                  <a:pt x="288" y="696"/>
                </a:lnTo>
                <a:lnTo>
                  <a:pt x="293" y="700"/>
                </a:lnTo>
                <a:lnTo>
                  <a:pt x="302" y="704"/>
                </a:lnTo>
                <a:lnTo>
                  <a:pt x="311" y="710"/>
                </a:lnTo>
                <a:lnTo>
                  <a:pt x="322" y="714"/>
                </a:lnTo>
                <a:lnTo>
                  <a:pt x="332" y="718"/>
                </a:lnTo>
                <a:lnTo>
                  <a:pt x="345" y="723"/>
                </a:lnTo>
                <a:lnTo>
                  <a:pt x="358" y="726"/>
                </a:lnTo>
                <a:lnTo>
                  <a:pt x="371" y="729"/>
                </a:lnTo>
                <a:lnTo>
                  <a:pt x="385" y="731"/>
                </a:lnTo>
                <a:lnTo>
                  <a:pt x="400" y="733"/>
                </a:lnTo>
                <a:lnTo>
                  <a:pt x="415" y="734"/>
                </a:lnTo>
                <a:lnTo>
                  <a:pt x="430" y="733"/>
                </a:lnTo>
                <a:lnTo>
                  <a:pt x="445" y="731"/>
                </a:lnTo>
                <a:lnTo>
                  <a:pt x="460" y="728"/>
                </a:lnTo>
                <a:lnTo>
                  <a:pt x="474" y="724"/>
                </a:lnTo>
                <a:lnTo>
                  <a:pt x="489" y="717"/>
                </a:lnTo>
                <a:lnTo>
                  <a:pt x="503" y="710"/>
                </a:lnTo>
                <a:lnTo>
                  <a:pt x="516" y="702"/>
                </a:lnTo>
                <a:lnTo>
                  <a:pt x="528" y="695"/>
                </a:lnTo>
                <a:lnTo>
                  <a:pt x="540" y="685"/>
                </a:lnTo>
                <a:lnTo>
                  <a:pt x="549" y="676"/>
                </a:lnTo>
                <a:lnTo>
                  <a:pt x="559" y="667"/>
                </a:lnTo>
                <a:lnTo>
                  <a:pt x="568" y="657"/>
                </a:lnTo>
                <a:lnTo>
                  <a:pt x="575" y="647"/>
                </a:lnTo>
                <a:lnTo>
                  <a:pt x="582" y="637"/>
                </a:lnTo>
                <a:lnTo>
                  <a:pt x="588" y="629"/>
                </a:lnTo>
                <a:lnTo>
                  <a:pt x="593" y="619"/>
                </a:lnTo>
                <a:lnTo>
                  <a:pt x="597" y="610"/>
                </a:lnTo>
                <a:lnTo>
                  <a:pt x="599" y="602"/>
                </a:lnTo>
                <a:lnTo>
                  <a:pt x="601" y="594"/>
                </a:lnTo>
                <a:lnTo>
                  <a:pt x="602" y="587"/>
                </a:lnTo>
                <a:lnTo>
                  <a:pt x="603" y="579"/>
                </a:lnTo>
                <a:lnTo>
                  <a:pt x="603" y="573"/>
                </a:lnTo>
                <a:lnTo>
                  <a:pt x="602" y="567"/>
                </a:lnTo>
                <a:lnTo>
                  <a:pt x="601" y="562"/>
                </a:lnTo>
                <a:lnTo>
                  <a:pt x="600" y="559"/>
                </a:lnTo>
                <a:lnTo>
                  <a:pt x="597" y="555"/>
                </a:lnTo>
                <a:lnTo>
                  <a:pt x="595" y="553"/>
                </a:lnTo>
                <a:lnTo>
                  <a:pt x="592" y="551"/>
                </a:lnTo>
                <a:lnTo>
                  <a:pt x="587" y="551"/>
                </a:lnTo>
                <a:lnTo>
                  <a:pt x="582" y="552"/>
                </a:lnTo>
                <a:lnTo>
                  <a:pt x="577" y="553"/>
                </a:lnTo>
                <a:lnTo>
                  <a:pt x="571" y="556"/>
                </a:lnTo>
                <a:lnTo>
                  <a:pt x="557" y="565"/>
                </a:lnTo>
                <a:lnTo>
                  <a:pt x="540" y="578"/>
                </a:lnTo>
                <a:lnTo>
                  <a:pt x="530" y="586"/>
                </a:lnTo>
                <a:lnTo>
                  <a:pt x="517" y="593"/>
                </a:lnTo>
                <a:lnTo>
                  <a:pt x="502" y="601"/>
                </a:lnTo>
                <a:lnTo>
                  <a:pt x="486" y="608"/>
                </a:lnTo>
                <a:lnTo>
                  <a:pt x="449" y="622"/>
                </a:lnTo>
                <a:lnTo>
                  <a:pt x="410" y="635"/>
                </a:lnTo>
                <a:lnTo>
                  <a:pt x="371" y="646"/>
                </a:lnTo>
                <a:lnTo>
                  <a:pt x="337" y="655"/>
                </a:lnTo>
                <a:lnTo>
                  <a:pt x="309" y="660"/>
                </a:lnTo>
                <a:lnTo>
                  <a:pt x="290" y="663"/>
                </a:lnTo>
                <a:lnTo>
                  <a:pt x="278" y="664"/>
                </a:lnTo>
                <a:lnTo>
                  <a:pt x="272" y="667"/>
                </a:lnTo>
                <a:lnTo>
                  <a:pt x="270" y="669"/>
                </a:lnTo>
                <a:lnTo>
                  <a:pt x="269" y="670"/>
                </a:lnTo>
                <a:lnTo>
                  <a:pt x="268" y="672"/>
                </a:lnTo>
                <a:lnTo>
                  <a:pt x="268" y="674"/>
                </a:lnTo>
                <a:lnTo>
                  <a:pt x="269" y="677"/>
                </a:lnTo>
                <a:lnTo>
                  <a:pt x="273" y="683"/>
                </a:lnTo>
                <a:lnTo>
                  <a:pt x="277" y="687"/>
                </a:lnTo>
                <a:lnTo>
                  <a:pt x="283" y="69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58" name="Freeform 41"/>
          <p:cNvSpPr>
            <a:spLocks/>
          </p:cNvSpPr>
          <p:nvPr/>
        </p:nvSpPr>
        <p:spPr bwMode="auto">
          <a:xfrm>
            <a:off x="2173288" y="1404938"/>
            <a:ext cx="563562" cy="615950"/>
          </a:xfrm>
          <a:custGeom>
            <a:avLst/>
            <a:gdLst>
              <a:gd name="T0" fmla="*/ 61 w 1065"/>
              <a:gd name="T1" fmla="*/ 1156 h 1163"/>
              <a:gd name="T2" fmla="*/ 25 w 1065"/>
              <a:gd name="T3" fmla="*/ 1133 h 1163"/>
              <a:gd name="T4" fmla="*/ 5 w 1065"/>
              <a:gd name="T5" fmla="*/ 1098 h 1163"/>
              <a:gd name="T6" fmla="*/ 7 w 1065"/>
              <a:gd name="T7" fmla="*/ 1039 h 1163"/>
              <a:gd name="T8" fmla="*/ 42 w 1065"/>
              <a:gd name="T9" fmla="*/ 987 h 1163"/>
              <a:gd name="T10" fmla="*/ 128 w 1065"/>
              <a:gd name="T11" fmla="*/ 921 h 1163"/>
              <a:gd name="T12" fmla="*/ 261 w 1065"/>
              <a:gd name="T13" fmla="*/ 867 h 1163"/>
              <a:gd name="T14" fmla="*/ 356 w 1065"/>
              <a:gd name="T15" fmla="*/ 839 h 1163"/>
              <a:gd name="T16" fmla="*/ 372 w 1065"/>
              <a:gd name="T17" fmla="*/ 784 h 1163"/>
              <a:gd name="T18" fmla="*/ 369 w 1065"/>
              <a:gd name="T19" fmla="*/ 653 h 1163"/>
              <a:gd name="T20" fmla="*/ 283 w 1065"/>
              <a:gd name="T21" fmla="*/ 531 h 1163"/>
              <a:gd name="T22" fmla="*/ 170 w 1065"/>
              <a:gd name="T23" fmla="*/ 373 h 1163"/>
              <a:gd name="T24" fmla="*/ 97 w 1065"/>
              <a:gd name="T25" fmla="*/ 250 h 1163"/>
              <a:gd name="T26" fmla="*/ 61 w 1065"/>
              <a:gd name="T27" fmla="*/ 154 h 1163"/>
              <a:gd name="T28" fmla="*/ 60 w 1065"/>
              <a:gd name="T29" fmla="*/ 99 h 1163"/>
              <a:gd name="T30" fmla="*/ 80 w 1065"/>
              <a:gd name="T31" fmla="*/ 47 h 1163"/>
              <a:gd name="T32" fmla="*/ 119 w 1065"/>
              <a:gd name="T33" fmla="*/ 13 h 1163"/>
              <a:gd name="T34" fmla="*/ 172 w 1065"/>
              <a:gd name="T35" fmla="*/ 0 h 1163"/>
              <a:gd name="T36" fmla="*/ 253 w 1065"/>
              <a:gd name="T37" fmla="*/ 20 h 1163"/>
              <a:gd name="T38" fmla="*/ 360 w 1065"/>
              <a:gd name="T39" fmla="*/ 85 h 1163"/>
              <a:gd name="T40" fmla="*/ 465 w 1065"/>
              <a:gd name="T41" fmla="*/ 171 h 1163"/>
              <a:gd name="T42" fmla="*/ 509 w 1065"/>
              <a:gd name="T43" fmla="*/ 235 h 1163"/>
              <a:gd name="T44" fmla="*/ 550 w 1065"/>
              <a:gd name="T45" fmla="*/ 279 h 1163"/>
              <a:gd name="T46" fmla="*/ 643 w 1065"/>
              <a:gd name="T47" fmla="*/ 152 h 1163"/>
              <a:gd name="T48" fmla="*/ 741 w 1065"/>
              <a:gd name="T49" fmla="*/ 89 h 1163"/>
              <a:gd name="T50" fmla="*/ 832 w 1065"/>
              <a:gd name="T51" fmla="*/ 73 h 1163"/>
              <a:gd name="T52" fmla="*/ 871 w 1065"/>
              <a:gd name="T53" fmla="*/ 74 h 1163"/>
              <a:gd name="T54" fmla="*/ 933 w 1065"/>
              <a:gd name="T55" fmla="*/ 95 h 1163"/>
              <a:gd name="T56" fmla="*/ 971 w 1065"/>
              <a:gd name="T57" fmla="*/ 137 h 1163"/>
              <a:gd name="T58" fmla="*/ 985 w 1065"/>
              <a:gd name="T59" fmla="*/ 212 h 1163"/>
              <a:gd name="T60" fmla="*/ 969 w 1065"/>
              <a:gd name="T61" fmla="*/ 274 h 1163"/>
              <a:gd name="T62" fmla="*/ 909 w 1065"/>
              <a:gd name="T63" fmla="*/ 375 h 1163"/>
              <a:gd name="T64" fmla="*/ 808 w 1065"/>
              <a:gd name="T65" fmla="*/ 514 h 1163"/>
              <a:gd name="T66" fmla="*/ 761 w 1065"/>
              <a:gd name="T67" fmla="*/ 583 h 1163"/>
              <a:gd name="T68" fmla="*/ 710 w 1065"/>
              <a:gd name="T69" fmla="*/ 628 h 1163"/>
              <a:gd name="T70" fmla="*/ 631 w 1065"/>
              <a:gd name="T71" fmla="*/ 666 h 1163"/>
              <a:gd name="T72" fmla="*/ 597 w 1065"/>
              <a:gd name="T73" fmla="*/ 688 h 1163"/>
              <a:gd name="T74" fmla="*/ 588 w 1065"/>
              <a:gd name="T75" fmla="*/ 726 h 1163"/>
              <a:gd name="T76" fmla="*/ 588 w 1065"/>
              <a:gd name="T77" fmla="*/ 810 h 1163"/>
              <a:gd name="T78" fmla="*/ 642 w 1065"/>
              <a:gd name="T79" fmla="*/ 830 h 1163"/>
              <a:gd name="T80" fmla="*/ 807 w 1065"/>
              <a:gd name="T81" fmla="*/ 842 h 1163"/>
              <a:gd name="T82" fmla="*/ 918 w 1065"/>
              <a:gd name="T83" fmla="*/ 863 h 1163"/>
              <a:gd name="T84" fmla="*/ 992 w 1065"/>
              <a:gd name="T85" fmla="*/ 895 h 1163"/>
              <a:gd name="T86" fmla="*/ 1042 w 1065"/>
              <a:gd name="T87" fmla="*/ 941 h 1163"/>
              <a:gd name="T88" fmla="*/ 1065 w 1065"/>
              <a:gd name="T89" fmla="*/ 995 h 1163"/>
              <a:gd name="T90" fmla="*/ 1054 w 1065"/>
              <a:gd name="T91" fmla="*/ 1050 h 1163"/>
              <a:gd name="T92" fmla="*/ 1019 w 1065"/>
              <a:gd name="T93" fmla="*/ 1086 h 1163"/>
              <a:gd name="T94" fmla="*/ 980 w 1065"/>
              <a:gd name="T95" fmla="*/ 1098 h 1163"/>
              <a:gd name="T96" fmla="*/ 904 w 1065"/>
              <a:gd name="T97" fmla="*/ 1095 h 1163"/>
              <a:gd name="T98" fmla="*/ 786 w 1065"/>
              <a:gd name="T99" fmla="*/ 1077 h 1163"/>
              <a:gd name="T100" fmla="*/ 671 w 1065"/>
              <a:gd name="T101" fmla="*/ 1065 h 1163"/>
              <a:gd name="T102" fmla="*/ 577 w 1065"/>
              <a:gd name="T103" fmla="*/ 1059 h 1163"/>
              <a:gd name="T104" fmla="*/ 474 w 1065"/>
              <a:gd name="T105" fmla="*/ 1071 h 1163"/>
              <a:gd name="T106" fmla="*/ 376 w 1065"/>
              <a:gd name="T107" fmla="*/ 1098 h 1163"/>
              <a:gd name="T108" fmla="*/ 293 w 1065"/>
              <a:gd name="T109" fmla="*/ 1123 h 1163"/>
              <a:gd name="T110" fmla="*/ 161 w 1065"/>
              <a:gd name="T111" fmla="*/ 1158 h 1163"/>
              <a:gd name="T112" fmla="*/ 108 w 1065"/>
              <a:gd name="T113" fmla="*/ 1163 h 11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65"/>
              <a:gd name="T172" fmla="*/ 0 h 1163"/>
              <a:gd name="T173" fmla="*/ 1065 w 1065"/>
              <a:gd name="T174" fmla="*/ 1163 h 11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65" h="1163">
                <a:moveTo>
                  <a:pt x="108" y="1163"/>
                </a:moveTo>
                <a:lnTo>
                  <a:pt x="94" y="1163"/>
                </a:lnTo>
                <a:lnTo>
                  <a:pt x="82" y="1162"/>
                </a:lnTo>
                <a:lnTo>
                  <a:pt x="72" y="1158"/>
                </a:lnTo>
                <a:lnTo>
                  <a:pt x="61" y="1156"/>
                </a:lnTo>
                <a:lnTo>
                  <a:pt x="52" y="1152"/>
                </a:lnTo>
                <a:lnTo>
                  <a:pt x="43" y="1148"/>
                </a:lnTo>
                <a:lnTo>
                  <a:pt x="37" y="1143"/>
                </a:lnTo>
                <a:lnTo>
                  <a:pt x="30" y="1138"/>
                </a:lnTo>
                <a:lnTo>
                  <a:pt x="25" y="1133"/>
                </a:lnTo>
                <a:lnTo>
                  <a:pt x="20" y="1127"/>
                </a:lnTo>
                <a:lnTo>
                  <a:pt x="15" y="1122"/>
                </a:lnTo>
                <a:lnTo>
                  <a:pt x="12" y="1116"/>
                </a:lnTo>
                <a:lnTo>
                  <a:pt x="8" y="1107"/>
                </a:lnTo>
                <a:lnTo>
                  <a:pt x="5" y="1098"/>
                </a:lnTo>
                <a:lnTo>
                  <a:pt x="1" y="1086"/>
                </a:lnTo>
                <a:lnTo>
                  <a:pt x="0" y="1073"/>
                </a:lnTo>
                <a:lnTo>
                  <a:pt x="0" y="1061"/>
                </a:lnTo>
                <a:lnTo>
                  <a:pt x="2" y="1050"/>
                </a:lnTo>
                <a:lnTo>
                  <a:pt x="7" y="1039"/>
                </a:lnTo>
                <a:lnTo>
                  <a:pt x="11" y="1028"/>
                </a:lnTo>
                <a:lnTo>
                  <a:pt x="18" y="1017"/>
                </a:lnTo>
                <a:lnTo>
                  <a:pt x="25" y="1006"/>
                </a:lnTo>
                <a:lnTo>
                  <a:pt x="33" y="996"/>
                </a:lnTo>
                <a:lnTo>
                  <a:pt x="42" y="987"/>
                </a:lnTo>
                <a:lnTo>
                  <a:pt x="52" y="977"/>
                </a:lnTo>
                <a:lnTo>
                  <a:pt x="62" y="967"/>
                </a:lnTo>
                <a:lnTo>
                  <a:pt x="84" y="950"/>
                </a:lnTo>
                <a:lnTo>
                  <a:pt x="108" y="933"/>
                </a:lnTo>
                <a:lnTo>
                  <a:pt x="128" y="921"/>
                </a:lnTo>
                <a:lnTo>
                  <a:pt x="150" y="909"/>
                </a:lnTo>
                <a:lnTo>
                  <a:pt x="175" y="898"/>
                </a:lnTo>
                <a:lnTo>
                  <a:pt x="202" y="887"/>
                </a:lnTo>
                <a:lnTo>
                  <a:pt x="230" y="877"/>
                </a:lnTo>
                <a:lnTo>
                  <a:pt x="261" y="867"/>
                </a:lnTo>
                <a:lnTo>
                  <a:pt x="293" y="857"/>
                </a:lnTo>
                <a:lnTo>
                  <a:pt x="325" y="847"/>
                </a:lnTo>
                <a:lnTo>
                  <a:pt x="336" y="844"/>
                </a:lnTo>
                <a:lnTo>
                  <a:pt x="346" y="841"/>
                </a:lnTo>
                <a:lnTo>
                  <a:pt x="356" y="839"/>
                </a:lnTo>
                <a:lnTo>
                  <a:pt x="364" y="836"/>
                </a:lnTo>
                <a:lnTo>
                  <a:pt x="365" y="828"/>
                </a:lnTo>
                <a:lnTo>
                  <a:pt x="367" y="817"/>
                </a:lnTo>
                <a:lnTo>
                  <a:pt x="370" y="802"/>
                </a:lnTo>
                <a:lnTo>
                  <a:pt x="372" y="784"/>
                </a:lnTo>
                <a:lnTo>
                  <a:pt x="373" y="761"/>
                </a:lnTo>
                <a:lnTo>
                  <a:pt x="374" y="734"/>
                </a:lnTo>
                <a:lnTo>
                  <a:pt x="374" y="702"/>
                </a:lnTo>
                <a:lnTo>
                  <a:pt x="373" y="663"/>
                </a:lnTo>
                <a:lnTo>
                  <a:pt x="369" y="653"/>
                </a:lnTo>
                <a:lnTo>
                  <a:pt x="360" y="639"/>
                </a:lnTo>
                <a:lnTo>
                  <a:pt x="350" y="624"/>
                </a:lnTo>
                <a:lnTo>
                  <a:pt x="338" y="607"/>
                </a:lnTo>
                <a:lnTo>
                  <a:pt x="310" y="569"/>
                </a:lnTo>
                <a:lnTo>
                  <a:pt x="283" y="531"/>
                </a:lnTo>
                <a:lnTo>
                  <a:pt x="262" y="503"/>
                </a:lnTo>
                <a:lnTo>
                  <a:pt x="239" y="473"/>
                </a:lnTo>
                <a:lnTo>
                  <a:pt x="216" y="440"/>
                </a:lnTo>
                <a:lnTo>
                  <a:pt x="192" y="408"/>
                </a:lnTo>
                <a:lnTo>
                  <a:pt x="170" y="373"/>
                </a:lnTo>
                <a:lnTo>
                  <a:pt x="148" y="339"/>
                </a:lnTo>
                <a:lnTo>
                  <a:pt x="127" y="304"/>
                </a:lnTo>
                <a:lnTo>
                  <a:pt x="107" y="269"/>
                </a:lnTo>
                <a:lnTo>
                  <a:pt x="106" y="265"/>
                </a:lnTo>
                <a:lnTo>
                  <a:pt x="97" y="250"/>
                </a:lnTo>
                <a:lnTo>
                  <a:pt x="89" y="233"/>
                </a:lnTo>
                <a:lnTo>
                  <a:pt x="81" y="215"/>
                </a:lnTo>
                <a:lnTo>
                  <a:pt x="73" y="195"/>
                </a:lnTo>
                <a:lnTo>
                  <a:pt x="66" y="175"/>
                </a:lnTo>
                <a:lnTo>
                  <a:pt x="61" y="154"/>
                </a:lnTo>
                <a:lnTo>
                  <a:pt x="60" y="143"/>
                </a:lnTo>
                <a:lnTo>
                  <a:pt x="59" y="132"/>
                </a:lnTo>
                <a:lnTo>
                  <a:pt x="57" y="122"/>
                </a:lnTo>
                <a:lnTo>
                  <a:pt x="59" y="112"/>
                </a:lnTo>
                <a:lnTo>
                  <a:pt x="60" y="99"/>
                </a:lnTo>
                <a:lnTo>
                  <a:pt x="62" y="88"/>
                </a:lnTo>
                <a:lnTo>
                  <a:pt x="65" y="76"/>
                </a:lnTo>
                <a:lnTo>
                  <a:pt x="69" y="67"/>
                </a:lnTo>
                <a:lnTo>
                  <a:pt x="74" y="56"/>
                </a:lnTo>
                <a:lnTo>
                  <a:pt x="80" y="47"/>
                </a:lnTo>
                <a:lnTo>
                  <a:pt x="86" y="39"/>
                </a:lnTo>
                <a:lnTo>
                  <a:pt x="93" y="31"/>
                </a:lnTo>
                <a:lnTo>
                  <a:pt x="101" y="24"/>
                </a:lnTo>
                <a:lnTo>
                  <a:pt x="109" y="18"/>
                </a:lnTo>
                <a:lnTo>
                  <a:pt x="119" y="13"/>
                </a:lnTo>
                <a:lnTo>
                  <a:pt x="129" y="8"/>
                </a:lnTo>
                <a:lnTo>
                  <a:pt x="138" y="5"/>
                </a:lnTo>
                <a:lnTo>
                  <a:pt x="149" y="2"/>
                </a:lnTo>
                <a:lnTo>
                  <a:pt x="160" y="1"/>
                </a:lnTo>
                <a:lnTo>
                  <a:pt x="172" y="0"/>
                </a:lnTo>
                <a:lnTo>
                  <a:pt x="187" y="1"/>
                </a:lnTo>
                <a:lnTo>
                  <a:pt x="202" y="3"/>
                </a:lnTo>
                <a:lnTo>
                  <a:pt x="218" y="7"/>
                </a:lnTo>
                <a:lnTo>
                  <a:pt x="236" y="13"/>
                </a:lnTo>
                <a:lnTo>
                  <a:pt x="253" y="20"/>
                </a:lnTo>
                <a:lnTo>
                  <a:pt x="271" y="29"/>
                </a:lnTo>
                <a:lnTo>
                  <a:pt x="291" y="39"/>
                </a:lnTo>
                <a:lnTo>
                  <a:pt x="311" y="51"/>
                </a:lnTo>
                <a:lnTo>
                  <a:pt x="336" y="68"/>
                </a:lnTo>
                <a:lnTo>
                  <a:pt x="360" y="85"/>
                </a:lnTo>
                <a:lnTo>
                  <a:pt x="384" y="101"/>
                </a:lnTo>
                <a:lnTo>
                  <a:pt x="404" y="118"/>
                </a:lnTo>
                <a:lnTo>
                  <a:pt x="438" y="147"/>
                </a:lnTo>
                <a:lnTo>
                  <a:pt x="457" y="163"/>
                </a:lnTo>
                <a:lnTo>
                  <a:pt x="465" y="171"/>
                </a:lnTo>
                <a:lnTo>
                  <a:pt x="472" y="180"/>
                </a:lnTo>
                <a:lnTo>
                  <a:pt x="480" y="189"/>
                </a:lnTo>
                <a:lnTo>
                  <a:pt x="486" y="197"/>
                </a:lnTo>
                <a:lnTo>
                  <a:pt x="498" y="217"/>
                </a:lnTo>
                <a:lnTo>
                  <a:pt x="509" y="235"/>
                </a:lnTo>
                <a:lnTo>
                  <a:pt x="516" y="255"/>
                </a:lnTo>
                <a:lnTo>
                  <a:pt x="524" y="275"/>
                </a:lnTo>
                <a:lnTo>
                  <a:pt x="529" y="294"/>
                </a:lnTo>
                <a:lnTo>
                  <a:pt x="534" y="315"/>
                </a:lnTo>
                <a:lnTo>
                  <a:pt x="550" y="279"/>
                </a:lnTo>
                <a:lnTo>
                  <a:pt x="568" y="248"/>
                </a:lnTo>
                <a:lnTo>
                  <a:pt x="587" y="219"/>
                </a:lnTo>
                <a:lnTo>
                  <a:pt x="605" y="194"/>
                </a:lnTo>
                <a:lnTo>
                  <a:pt x="624" y="171"/>
                </a:lnTo>
                <a:lnTo>
                  <a:pt x="643" y="152"/>
                </a:lnTo>
                <a:lnTo>
                  <a:pt x="663" y="135"/>
                </a:lnTo>
                <a:lnTo>
                  <a:pt x="683" y="121"/>
                </a:lnTo>
                <a:lnTo>
                  <a:pt x="702" y="108"/>
                </a:lnTo>
                <a:lnTo>
                  <a:pt x="722" y="98"/>
                </a:lnTo>
                <a:lnTo>
                  <a:pt x="741" y="89"/>
                </a:lnTo>
                <a:lnTo>
                  <a:pt x="759" y="84"/>
                </a:lnTo>
                <a:lnTo>
                  <a:pt x="779" y="78"/>
                </a:lnTo>
                <a:lnTo>
                  <a:pt x="796" y="75"/>
                </a:lnTo>
                <a:lnTo>
                  <a:pt x="815" y="74"/>
                </a:lnTo>
                <a:lnTo>
                  <a:pt x="832" y="73"/>
                </a:lnTo>
                <a:lnTo>
                  <a:pt x="839" y="74"/>
                </a:lnTo>
                <a:lnTo>
                  <a:pt x="844" y="73"/>
                </a:lnTo>
                <a:lnTo>
                  <a:pt x="849" y="73"/>
                </a:lnTo>
                <a:lnTo>
                  <a:pt x="856" y="73"/>
                </a:lnTo>
                <a:lnTo>
                  <a:pt x="871" y="74"/>
                </a:lnTo>
                <a:lnTo>
                  <a:pt x="885" y="75"/>
                </a:lnTo>
                <a:lnTo>
                  <a:pt x="899" y="78"/>
                </a:lnTo>
                <a:lnTo>
                  <a:pt x="911" y="83"/>
                </a:lnTo>
                <a:lnTo>
                  <a:pt x="923" y="88"/>
                </a:lnTo>
                <a:lnTo>
                  <a:pt x="933" y="95"/>
                </a:lnTo>
                <a:lnTo>
                  <a:pt x="943" y="102"/>
                </a:lnTo>
                <a:lnTo>
                  <a:pt x="953" y="111"/>
                </a:lnTo>
                <a:lnTo>
                  <a:pt x="959" y="118"/>
                </a:lnTo>
                <a:lnTo>
                  <a:pt x="965" y="127"/>
                </a:lnTo>
                <a:lnTo>
                  <a:pt x="971" y="137"/>
                </a:lnTo>
                <a:lnTo>
                  <a:pt x="977" y="149"/>
                </a:lnTo>
                <a:lnTo>
                  <a:pt x="981" y="162"/>
                </a:lnTo>
                <a:lnTo>
                  <a:pt x="984" y="177"/>
                </a:lnTo>
                <a:lnTo>
                  <a:pt x="985" y="194"/>
                </a:lnTo>
                <a:lnTo>
                  <a:pt x="985" y="212"/>
                </a:lnTo>
                <a:lnTo>
                  <a:pt x="984" y="224"/>
                </a:lnTo>
                <a:lnTo>
                  <a:pt x="982" y="236"/>
                </a:lnTo>
                <a:lnTo>
                  <a:pt x="979" y="249"/>
                </a:lnTo>
                <a:lnTo>
                  <a:pt x="974" y="261"/>
                </a:lnTo>
                <a:lnTo>
                  <a:pt x="969" y="274"/>
                </a:lnTo>
                <a:lnTo>
                  <a:pt x="963" y="287"/>
                </a:lnTo>
                <a:lnTo>
                  <a:pt x="956" y="301"/>
                </a:lnTo>
                <a:lnTo>
                  <a:pt x="948" y="315"/>
                </a:lnTo>
                <a:lnTo>
                  <a:pt x="930" y="344"/>
                </a:lnTo>
                <a:lnTo>
                  <a:pt x="909" y="375"/>
                </a:lnTo>
                <a:lnTo>
                  <a:pt x="885" y="408"/>
                </a:lnTo>
                <a:lnTo>
                  <a:pt x="859" y="445"/>
                </a:lnTo>
                <a:lnTo>
                  <a:pt x="840" y="469"/>
                </a:lnTo>
                <a:lnTo>
                  <a:pt x="823" y="492"/>
                </a:lnTo>
                <a:lnTo>
                  <a:pt x="808" y="514"/>
                </a:lnTo>
                <a:lnTo>
                  <a:pt x="796" y="533"/>
                </a:lnTo>
                <a:lnTo>
                  <a:pt x="786" y="547"/>
                </a:lnTo>
                <a:lnTo>
                  <a:pt x="778" y="561"/>
                </a:lnTo>
                <a:lnTo>
                  <a:pt x="769" y="573"/>
                </a:lnTo>
                <a:lnTo>
                  <a:pt x="761" y="583"/>
                </a:lnTo>
                <a:lnTo>
                  <a:pt x="753" y="593"/>
                </a:lnTo>
                <a:lnTo>
                  <a:pt x="744" y="601"/>
                </a:lnTo>
                <a:lnTo>
                  <a:pt x="736" y="609"/>
                </a:lnTo>
                <a:lnTo>
                  <a:pt x="728" y="616"/>
                </a:lnTo>
                <a:lnTo>
                  <a:pt x="710" y="628"/>
                </a:lnTo>
                <a:lnTo>
                  <a:pt x="691" y="639"/>
                </a:lnTo>
                <a:lnTo>
                  <a:pt x="672" y="649"/>
                </a:lnTo>
                <a:lnTo>
                  <a:pt x="649" y="658"/>
                </a:lnTo>
                <a:lnTo>
                  <a:pt x="641" y="662"/>
                </a:lnTo>
                <a:lnTo>
                  <a:pt x="631" y="666"/>
                </a:lnTo>
                <a:lnTo>
                  <a:pt x="621" y="670"/>
                </a:lnTo>
                <a:lnTo>
                  <a:pt x="610" y="675"/>
                </a:lnTo>
                <a:lnTo>
                  <a:pt x="605" y="678"/>
                </a:lnTo>
                <a:lnTo>
                  <a:pt x="601" y="682"/>
                </a:lnTo>
                <a:lnTo>
                  <a:pt x="597" y="688"/>
                </a:lnTo>
                <a:lnTo>
                  <a:pt x="594" y="694"/>
                </a:lnTo>
                <a:lnTo>
                  <a:pt x="592" y="702"/>
                </a:lnTo>
                <a:lnTo>
                  <a:pt x="590" y="709"/>
                </a:lnTo>
                <a:lnTo>
                  <a:pt x="589" y="718"/>
                </a:lnTo>
                <a:lnTo>
                  <a:pt x="588" y="726"/>
                </a:lnTo>
                <a:lnTo>
                  <a:pt x="586" y="746"/>
                </a:lnTo>
                <a:lnTo>
                  <a:pt x="586" y="764"/>
                </a:lnTo>
                <a:lnTo>
                  <a:pt x="587" y="783"/>
                </a:lnTo>
                <a:lnTo>
                  <a:pt x="587" y="798"/>
                </a:lnTo>
                <a:lnTo>
                  <a:pt x="588" y="810"/>
                </a:lnTo>
                <a:lnTo>
                  <a:pt x="588" y="819"/>
                </a:lnTo>
                <a:lnTo>
                  <a:pt x="603" y="824"/>
                </a:lnTo>
                <a:lnTo>
                  <a:pt x="616" y="828"/>
                </a:lnTo>
                <a:lnTo>
                  <a:pt x="626" y="829"/>
                </a:lnTo>
                <a:lnTo>
                  <a:pt x="642" y="830"/>
                </a:lnTo>
                <a:lnTo>
                  <a:pt x="660" y="831"/>
                </a:lnTo>
                <a:lnTo>
                  <a:pt x="678" y="832"/>
                </a:lnTo>
                <a:lnTo>
                  <a:pt x="723" y="834"/>
                </a:lnTo>
                <a:lnTo>
                  <a:pt x="765" y="838"/>
                </a:lnTo>
                <a:lnTo>
                  <a:pt x="807" y="842"/>
                </a:lnTo>
                <a:lnTo>
                  <a:pt x="846" y="847"/>
                </a:lnTo>
                <a:lnTo>
                  <a:pt x="865" y="851"/>
                </a:lnTo>
                <a:lnTo>
                  <a:pt x="884" y="854"/>
                </a:lnTo>
                <a:lnTo>
                  <a:pt x="901" y="858"/>
                </a:lnTo>
                <a:lnTo>
                  <a:pt x="918" y="863"/>
                </a:lnTo>
                <a:lnTo>
                  <a:pt x="934" y="868"/>
                </a:lnTo>
                <a:lnTo>
                  <a:pt x="950" y="873"/>
                </a:lnTo>
                <a:lnTo>
                  <a:pt x="965" y="880"/>
                </a:lnTo>
                <a:lnTo>
                  <a:pt x="978" y="887"/>
                </a:lnTo>
                <a:lnTo>
                  <a:pt x="992" y="895"/>
                </a:lnTo>
                <a:lnTo>
                  <a:pt x="1004" y="904"/>
                </a:lnTo>
                <a:lnTo>
                  <a:pt x="1015" y="912"/>
                </a:lnTo>
                <a:lnTo>
                  <a:pt x="1025" y="922"/>
                </a:lnTo>
                <a:lnTo>
                  <a:pt x="1035" y="932"/>
                </a:lnTo>
                <a:lnTo>
                  <a:pt x="1042" y="941"/>
                </a:lnTo>
                <a:lnTo>
                  <a:pt x="1050" y="952"/>
                </a:lnTo>
                <a:lnTo>
                  <a:pt x="1055" y="963"/>
                </a:lnTo>
                <a:lnTo>
                  <a:pt x="1060" y="974"/>
                </a:lnTo>
                <a:lnTo>
                  <a:pt x="1063" y="985"/>
                </a:lnTo>
                <a:lnTo>
                  <a:pt x="1065" y="995"/>
                </a:lnTo>
                <a:lnTo>
                  <a:pt x="1065" y="1006"/>
                </a:lnTo>
                <a:lnTo>
                  <a:pt x="1065" y="1018"/>
                </a:lnTo>
                <a:lnTo>
                  <a:pt x="1063" y="1029"/>
                </a:lnTo>
                <a:lnTo>
                  <a:pt x="1060" y="1040"/>
                </a:lnTo>
                <a:lnTo>
                  <a:pt x="1054" y="1050"/>
                </a:lnTo>
                <a:lnTo>
                  <a:pt x="1050" y="1058"/>
                </a:lnTo>
                <a:lnTo>
                  <a:pt x="1044" y="1067"/>
                </a:lnTo>
                <a:lnTo>
                  <a:pt x="1035" y="1075"/>
                </a:lnTo>
                <a:lnTo>
                  <a:pt x="1024" y="1083"/>
                </a:lnTo>
                <a:lnTo>
                  <a:pt x="1019" y="1086"/>
                </a:lnTo>
                <a:lnTo>
                  <a:pt x="1012" y="1089"/>
                </a:lnTo>
                <a:lnTo>
                  <a:pt x="1005" y="1093"/>
                </a:lnTo>
                <a:lnTo>
                  <a:pt x="997" y="1095"/>
                </a:lnTo>
                <a:lnTo>
                  <a:pt x="988" y="1097"/>
                </a:lnTo>
                <a:lnTo>
                  <a:pt x="980" y="1098"/>
                </a:lnTo>
                <a:lnTo>
                  <a:pt x="969" y="1099"/>
                </a:lnTo>
                <a:lnTo>
                  <a:pt x="959" y="1099"/>
                </a:lnTo>
                <a:lnTo>
                  <a:pt x="940" y="1099"/>
                </a:lnTo>
                <a:lnTo>
                  <a:pt x="921" y="1097"/>
                </a:lnTo>
                <a:lnTo>
                  <a:pt x="904" y="1095"/>
                </a:lnTo>
                <a:lnTo>
                  <a:pt x="891" y="1093"/>
                </a:lnTo>
                <a:lnTo>
                  <a:pt x="886" y="1092"/>
                </a:lnTo>
                <a:lnTo>
                  <a:pt x="848" y="1086"/>
                </a:lnTo>
                <a:lnTo>
                  <a:pt x="816" y="1082"/>
                </a:lnTo>
                <a:lnTo>
                  <a:pt x="786" y="1077"/>
                </a:lnTo>
                <a:lnTo>
                  <a:pt x="761" y="1074"/>
                </a:lnTo>
                <a:lnTo>
                  <a:pt x="737" y="1072"/>
                </a:lnTo>
                <a:lnTo>
                  <a:pt x="714" y="1069"/>
                </a:lnTo>
                <a:lnTo>
                  <a:pt x="693" y="1067"/>
                </a:lnTo>
                <a:lnTo>
                  <a:pt x="671" y="1065"/>
                </a:lnTo>
                <a:lnTo>
                  <a:pt x="664" y="1065"/>
                </a:lnTo>
                <a:lnTo>
                  <a:pt x="640" y="1062"/>
                </a:lnTo>
                <a:lnTo>
                  <a:pt x="617" y="1061"/>
                </a:lnTo>
                <a:lnTo>
                  <a:pt x="596" y="1060"/>
                </a:lnTo>
                <a:lnTo>
                  <a:pt x="577" y="1059"/>
                </a:lnTo>
                <a:lnTo>
                  <a:pt x="553" y="1060"/>
                </a:lnTo>
                <a:lnTo>
                  <a:pt x="533" y="1061"/>
                </a:lnTo>
                <a:lnTo>
                  <a:pt x="513" y="1063"/>
                </a:lnTo>
                <a:lnTo>
                  <a:pt x="494" y="1067"/>
                </a:lnTo>
                <a:lnTo>
                  <a:pt x="474" y="1071"/>
                </a:lnTo>
                <a:lnTo>
                  <a:pt x="455" y="1076"/>
                </a:lnTo>
                <a:lnTo>
                  <a:pt x="434" y="1082"/>
                </a:lnTo>
                <a:lnTo>
                  <a:pt x="411" y="1088"/>
                </a:lnTo>
                <a:lnTo>
                  <a:pt x="394" y="1094"/>
                </a:lnTo>
                <a:lnTo>
                  <a:pt x="376" y="1098"/>
                </a:lnTo>
                <a:lnTo>
                  <a:pt x="358" y="1103"/>
                </a:lnTo>
                <a:lnTo>
                  <a:pt x="337" y="1109"/>
                </a:lnTo>
                <a:lnTo>
                  <a:pt x="323" y="1113"/>
                </a:lnTo>
                <a:lnTo>
                  <a:pt x="308" y="1117"/>
                </a:lnTo>
                <a:lnTo>
                  <a:pt x="293" y="1123"/>
                </a:lnTo>
                <a:lnTo>
                  <a:pt x="278" y="1127"/>
                </a:lnTo>
                <a:lnTo>
                  <a:pt x="241" y="1139"/>
                </a:lnTo>
                <a:lnTo>
                  <a:pt x="202" y="1150"/>
                </a:lnTo>
                <a:lnTo>
                  <a:pt x="183" y="1155"/>
                </a:lnTo>
                <a:lnTo>
                  <a:pt x="161" y="1158"/>
                </a:lnTo>
                <a:lnTo>
                  <a:pt x="140" y="1162"/>
                </a:lnTo>
                <a:lnTo>
                  <a:pt x="117" y="1163"/>
                </a:lnTo>
                <a:lnTo>
                  <a:pt x="113" y="1163"/>
                </a:lnTo>
                <a:lnTo>
                  <a:pt x="108" y="11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59" name="Freeform 42"/>
          <p:cNvSpPr>
            <a:spLocks noEditPoints="1"/>
          </p:cNvSpPr>
          <p:nvPr/>
        </p:nvSpPr>
        <p:spPr bwMode="auto">
          <a:xfrm>
            <a:off x="2214563" y="1446213"/>
            <a:ext cx="481012" cy="533400"/>
          </a:xfrm>
          <a:custGeom>
            <a:avLst/>
            <a:gdLst>
              <a:gd name="T0" fmla="*/ 365 w 911"/>
              <a:gd name="T1" fmla="*/ 198 h 1009"/>
              <a:gd name="T2" fmla="*/ 385 w 911"/>
              <a:gd name="T3" fmla="*/ 297 h 1009"/>
              <a:gd name="T4" fmla="*/ 391 w 911"/>
              <a:gd name="T5" fmla="*/ 408 h 1009"/>
              <a:gd name="T6" fmla="*/ 406 w 911"/>
              <a:gd name="T7" fmla="*/ 436 h 1009"/>
              <a:gd name="T8" fmla="*/ 432 w 911"/>
              <a:gd name="T9" fmla="*/ 430 h 1009"/>
              <a:gd name="T10" fmla="*/ 470 w 911"/>
              <a:gd name="T11" fmla="*/ 388 h 1009"/>
              <a:gd name="T12" fmla="*/ 501 w 911"/>
              <a:gd name="T13" fmla="*/ 333 h 1009"/>
              <a:gd name="T14" fmla="*/ 549 w 911"/>
              <a:gd name="T15" fmla="*/ 226 h 1009"/>
              <a:gd name="T16" fmla="*/ 624 w 911"/>
              <a:gd name="T17" fmla="*/ 127 h 1009"/>
              <a:gd name="T18" fmla="*/ 675 w 911"/>
              <a:gd name="T19" fmla="*/ 92 h 1009"/>
              <a:gd name="T20" fmla="*/ 733 w 911"/>
              <a:gd name="T21" fmla="*/ 75 h 1009"/>
              <a:gd name="T22" fmla="*/ 792 w 911"/>
              <a:gd name="T23" fmla="*/ 74 h 1009"/>
              <a:gd name="T24" fmla="*/ 824 w 911"/>
              <a:gd name="T25" fmla="*/ 93 h 1009"/>
              <a:gd name="T26" fmla="*/ 829 w 911"/>
              <a:gd name="T27" fmla="*/ 144 h 1009"/>
              <a:gd name="T28" fmla="*/ 786 w 911"/>
              <a:gd name="T29" fmla="*/ 229 h 1009"/>
              <a:gd name="T30" fmla="*/ 674 w 911"/>
              <a:gd name="T31" fmla="*/ 384 h 1009"/>
              <a:gd name="T32" fmla="*/ 621 w 911"/>
              <a:gd name="T33" fmla="*/ 462 h 1009"/>
              <a:gd name="T34" fmla="*/ 574 w 911"/>
              <a:gd name="T35" fmla="*/ 496 h 1009"/>
              <a:gd name="T36" fmla="*/ 486 w 911"/>
              <a:gd name="T37" fmla="*/ 536 h 1009"/>
              <a:gd name="T38" fmla="*/ 459 w 911"/>
              <a:gd name="T39" fmla="*/ 564 h 1009"/>
              <a:gd name="T40" fmla="*/ 435 w 911"/>
              <a:gd name="T41" fmla="*/ 630 h 1009"/>
              <a:gd name="T42" fmla="*/ 433 w 911"/>
              <a:gd name="T43" fmla="*/ 722 h 1009"/>
              <a:gd name="T44" fmla="*/ 442 w 911"/>
              <a:gd name="T45" fmla="*/ 781 h 1009"/>
              <a:gd name="T46" fmla="*/ 475 w 911"/>
              <a:gd name="T47" fmla="*/ 810 h 1009"/>
              <a:gd name="T48" fmla="*/ 580 w 911"/>
              <a:gd name="T49" fmla="*/ 831 h 1009"/>
              <a:gd name="T50" fmla="*/ 754 w 911"/>
              <a:gd name="T51" fmla="*/ 846 h 1009"/>
              <a:gd name="T52" fmla="*/ 864 w 911"/>
              <a:gd name="T53" fmla="*/ 877 h 1009"/>
              <a:gd name="T54" fmla="*/ 904 w 911"/>
              <a:gd name="T55" fmla="*/ 912 h 1009"/>
              <a:gd name="T56" fmla="*/ 909 w 911"/>
              <a:gd name="T57" fmla="*/ 938 h 1009"/>
              <a:gd name="T58" fmla="*/ 881 w 911"/>
              <a:gd name="T59" fmla="*/ 945 h 1009"/>
              <a:gd name="T60" fmla="*/ 746 w 911"/>
              <a:gd name="T61" fmla="*/ 928 h 1009"/>
              <a:gd name="T62" fmla="*/ 618 w 911"/>
              <a:gd name="T63" fmla="*/ 913 h 1009"/>
              <a:gd name="T64" fmla="*/ 486 w 911"/>
              <a:gd name="T65" fmla="*/ 905 h 1009"/>
              <a:gd name="T66" fmla="*/ 369 w 911"/>
              <a:gd name="T67" fmla="*/ 922 h 1009"/>
              <a:gd name="T68" fmla="*/ 191 w 911"/>
              <a:gd name="T69" fmla="*/ 972 h 1009"/>
              <a:gd name="T70" fmla="*/ 78 w 911"/>
              <a:gd name="T71" fmla="*/ 1005 h 1009"/>
              <a:gd name="T72" fmla="*/ 12 w 911"/>
              <a:gd name="T73" fmla="*/ 1007 h 1009"/>
              <a:gd name="T74" fmla="*/ 1 w 911"/>
              <a:gd name="T75" fmla="*/ 997 h 1009"/>
              <a:gd name="T76" fmla="*/ 11 w 911"/>
              <a:gd name="T77" fmla="*/ 973 h 1009"/>
              <a:gd name="T78" fmla="*/ 87 w 911"/>
              <a:gd name="T79" fmla="*/ 912 h 1009"/>
              <a:gd name="T80" fmla="*/ 206 w 911"/>
              <a:gd name="T81" fmla="*/ 863 h 1009"/>
              <a:gd name="T82" fmla="*/ 335 w 911"/>
              <a:gd name="T83" fmla="*/ 823 h 1009"/>
              <a:gd name="T84" fmla="*/ 358 w 911"/>
              <a:gd name="T85" fmla="*/ 788 h 1009"/>
              <a:gd name="T86" fmla="*/ 374 w 911"/>
              <a:gd name="T87" fmla="*/ 680 h 1009"/>
              <a:gd name="T88" fmla="*/ 370 w 911"/>
              <a:gd name="T89" fmla="*/ 566 h 1009"/>
              <a:gd name="T90" fmla="*/ 310 w 911"/>
              <a:gd name="T91" fmla="*/ 466 h 1009"/>
              <a:gd name="T92" fmla="*/ 138 w 911"/>
              <a:gd name="T93" fmla="*/ 224 h 1009"/>
              <a:gd name="T94" fmla="*/ 66 w 911"/>
              <a:gd name="T95" fmla="*/ 84 h 1009"/>
              <a:gd name="T96" fmla="*/ 63 w 911"/>
              <a:gd name="T97" fmla="*/ 20 h 1009"/>
              <a:gd name="T98" fmla="*/ 94 w 911"/>
              <a:gd name="T99" fmla="*/ 0 h 1009"/>
              <a:gd name="T100" fmla="*/ 146 w 911"/>
              <a:gd name="T101" fmla="*/ 13 h 1009"/>
              <a:gd name="T102" fmla="*/ 259 w 911"/>
              <a:gd name="T103" fmla="*/ 85 h 1009"/>
              <a:gd name="T104" fmla="*/ 684 w 911"/>
              <a:gd name="T105" fmla="*/ 140 h 1009"/>
              <a:gd name="T106" fmla="*/ 647 w 911"/>
              <a:gd name="T107" fmla="*/ 163 h 1009"/>
              <a:gd name="T108" fmla="*/ 598 w 911"/>
              <a:gd name="T109" fmla="*/ 233 h 1009"/>
              <a:gd name="T110" fmla="*/ 594 w 911"/>
              <a:gd name="T111" fmla="*/ 262 h 1009"/>
              <a:gd name="T112" fmla="*/ 616 w 911"/>
              <a:gd name="T113" fmla="*/ 254 h 1009"/>
              <a:gd name="T114" fmla="*/ 679 w 911"/>
              <a:gd name="T115" fmla="*/ 186 h 1009"/>
              <a:gd name="T116" fmla="*/ 698 w 911"/>
              <a:gd name="T117" fmla="*/ 149 h 1009"/>
              <a:gd name="T118" fmla="*/ 689 w 911"/>
              <a:gd name="T119" fmla="*/ 140 h 100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11"/>
              <a:gd name="T181" fmla="*/ 0 h 1009"/>
              <a:gd name="T182" fmla="*/ 911 w 911"/>
              <a:gd name="T183" fmla="*/ 1009 h 100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11" h="1009">
                <a:moveTo>
                  <a:pt x="326" y="142"/>
                </a:moveTo>
                <a:lnTo>
                  <a:pt x="338" y="155"/>
                </a:lnTo>
                <a:lnTo>
                  <a:pt x="349" y="169"/>
                </a:lnTo>
                <a:lnTo>
                  <a:pt x="357" y="183"/>
                </a:lnTo>
                <a:lnTo>
                  <a:pt x="365" y="198"/>
                </a:lnTo>
                <a:lnTo>
                  <a:pt x="370" y="214"/>
                </a:lnTo>
                <a:lnTo>
                  <a:pt x="376" y="230"/>
                </a:lnTo>
                <a:lnTo>
                  <a:pt x="379" y="248"/>
                </a:lnTo>
                <a:lnTo>
                  <a:pt x="382" y="264"/>
                </a:lnTo>
                <a:lnTo>
                  <a:pt x="385" y="297"/>
                </a:lnTo>
                <a:lnTo>
                  <a:pt x="388" y="330"/>
                </a:lnTo>
                <a:lnTo>
                  <a:pt x="388" y="360"/>
                </a:lnTo>
                <a:lnTo>
                  <a:pt x="389" y="387"/>
                </a:lnTo>
                <a:lnTo>
                  <a:pt x="389" y="398"/>
                </a:lnTo>
                <a:lnTo>
                  <a:pt x="391" y="408"/>
                </a:lnTo>
                <a:lnTo>
                  <a:pt x="392" y="416"/>
                </a:lnTo>
                <a:lnTo>
                  <a:pt x="395" y="424"/>
                </a:lnTo>
                <a:lnTo>
                  <a:pt x="398" y="429"/>
                </a:lnTo>
                <a:lnTo>
                  <a:pt x="402" y="433"/>
                </a:lnTo>
                <a:lnTo>
                  <a:pt x="406" y="436"/>
                </a:lnTo>
                <a:lnTo>
                  <a:pt x="410" y="437"/>
                </a:lnTo>
                <a:lnTo>
                  <a:pt x="416" y="437"/>
                </a:lnTo>
                <a:lnTo>
                  <a:pt x="421" y="436"/>
                </a:lnTo>
                <a:lnTo>
                  <a:pt x="427" y="433"/>
                </a:lnTo>
                <a:lnTo>
                  <a:pt x="432" y="430"/>
                </a:lnTo>
                <a:lnTo>
                  <a:pt x="438" y="425"/>
                </a:lnTo>
                <a:lnTo>
                  <a:pt x="445" y="419"/>
                </a:lnTo>
                <a:lnTo>
                  <a:pt x="451" y="413"/>
                </a:lnTo>
                <a:lnTo>
                  <a:pt x="458" y="404"/>
                </a:lnTo>
                <a:lnTo>
                  <a:pt x="470" y="388"/>
                </a:lnTo>
                <a:lnTo>
                  <a:pt x="482" y="371"/>
                </a:lnTo>
                <a:lnTo>
                  <a:pt x="488" y="361"/>
                </a:lnTo>
                <a:lnTo>
                  <a:pt x="492" y="352"/>
                </a:lnTo>
                <a:lnTo>
                  <a:pt x="498" y="343"/>
                </a:lnTo>
                <a:lnTo>
                  <a:pt x="501" y="333"/>
                </a:lnTo>
                <a:lnTo>
                  <a:pt x="509" y="313"/>
                </a:lnTo>
                <a:lnTo>
                  <a:pt x="517" y="292"/>
                </a:lnTo>
                <a:lnTo>
                  <a:pt x="526" y="270"/>
                </a:lnTo>
                <a:lnTo>
                  <a:pt x="537" y="248"/>
                </a:lnTo>
                <a:lnTo>
                  <a:pt x="549" y="226"/>
                </a:lnTo>
                <a:lnTo>
                  <a:pt x="562" y="203"/>
                </a:lnTo>
                <a:lnTo>
                  <a:pt x="574" y="183"/>
                </a:lnTo>
                <a:lnTo>
                  <a:pt x="590" y="162"/>
                </a:lnTo>
                <a:lnTo>
                  <a:pt x="607" y="144"/>
                </a:lnTo>
                <a:lnTo>
                  <a:pt x="624" y="127"/>
                </a:lnTo>
                <a:lnTo>
                  <a:pt x="634" y="118"/>
                </a:lnTo>
                <a:lnTo>
                  <a:pt x="644" y="111"/>
                </a:lnTo>
                <a:lnTo>
                  <a:pt x="653" y="104"/>
                </a:lnTo>
                <a:lnTo>
                  <a:pt x="664" y="98"/>
                </a:lnTo>
                <a:lnTo>
                  <a:pt x="675" y="92"/>
                </a:lnTo>
                <a:lnTo>
                  <a:pt x="686" y="87"/>
                </a:lnTo>
                <a:lnTo>
                  <a:pt x="698" y="82"/>
                </a:lnTo>
                <a:lnTo>
                  <a:pt x="708" y="79"/>
                </a:lnTo>
                <a:lnTo>
                  <a:pt x="721" y="77"/>
                </a:lnTo>
                <a:lnTo>
                  <a:pt x="733" y="75"/>
                </a:lnTo>
                <a:lnTo>
                  <a:pt x="747" y="74"/>
                </a:lnTo>
                <a:lnTo>
                  <a:pt x="760" y="74"/>
                </a:lnTo>
                <a:lnTo>
                  <a:pt x="769" y="74"/>
                </a:lnTo>
                <a:lnTo>
                  <a:pt x="780" y="73"/>
                </a:lnTo>
                <a:lnTo>
                  <a:pt x="792" y="74"/>
                </a:lnTo>
                <a:lnTo>
                  <a:pt x="803" y="77"/>
                </a:lnTo>
                <a:lnTo>
                  <a:pt x="810" y="79"/>
                </a:lnTo>
                <a:lnTo>
                  <a:pt x="815" y="82"/>
                </a:lnTo>
                <a:lnTo>
                  <a:pt x="820" y="87"/>
                </a:lnTo>
                <a:lnTo>
                  <a:pt x="824" y="93"/>
                </a:lnTo>
                <a:lnTo>
                  <a:pt x="827" y="100"/>
                </a:lnTo>
                <a:lnTo>
                  <a:pt x="830" y="108"/>
                </a:lnTo>
                <a:lnTo>
                  <a:pt x="832" y="119"/>
                </a:lnTo>
                <a:lnTo>
                  <a:pt x="832" y="131"/>
                </a:lnTo>
                <a:lnTo>
                  <a:pt x="829" y="144"/>
                </a:lnTo>
                <a:lnTo>
                  <a:pt x="824" y="159"/>
                </a:lnTo>
                <a:lnTo>
                  <a:pt x="817" y="175"/>
                </a:lnTo>
                <a:lnTo>
                  <a:pt x="809" y="193"/>
                </a:lnTo>
                <a:lnTo>
                  <a:pt x="798" y="210"/>
                </a:lnTo>
                <a:lnTo>
                  <a:pt x="786" y="229"/>
                </a:lnTo>
                <a:lnTo>
                  <a:pt x="772" y="249"/>
                </a:lnTo>
                <a:lnTo>
                  <a:pt x="759" y="268"/>
                </a:lnTo>
                <a:lnTo>
                  <a:pt x="729" y="308"/>
                </a:lnTo>
                <a:lnTo>
                  <a:pt x="701" y="347"/>
                </a:lnTo>
                <a:lnTo>
                  <a:pt x="674" y="384"/>
                </a:lnTo>
                <a:lnTo>
                  <a:pt x="652" y="416"/>
                </a:lnTo>
                <a:lnTo>
                  <a:pt x="644" y="430"/>
                </a:lnTo>
                <a:lnTo>
                  <a:pt x="636" y="442"/>
                </a:lnTo>
                <a:lnTo>
                  <a:pt x="628" y="452"/>
                </a:lnTo>
                <a:lnTo>
                  <a:pt x="621" y="462"/>
                </a:lnTo>
                <a:lnTo>
                  <a:pt x="614" y="469"/>
                </a:lnTo>
                <a:lnTo>
                  <a:pt x="607" y="476"/>
                </a:lnTo>
                <a:lnTo>
                  <a:pt x="599" y="482"/>
                </a:lnTo>
                <a:lnTo>
                  <a:pt x="592" y="486"/>
                </a:lnTo>
                <a:lnTo>
                  <a:pt x="574" y="496"/>
                </a:lnTo>
                <a:lnTo>
                  <a:pt x="555" y="505"/>
                </a:lnTo>
                <a:lnTo>
                  <a:pt x="530" y="516"/>
                </a:lnTo>
                <a:lnTo>
                  <a:pt x="501" y="529"/>
                </a:lnTo>
                <a:lnTo>
                  <a:pt x="493" y="532"/>
                </a:lnTo>
                <a:lnTo>
                  <a:pt x="486" y="536"/>
                </a:lnTo>
                <a:lnTo>
                  <a:pt x="479" y="541"/>
                </a:lnTo>
                <a:lnTo>
                  <a:pt x="474" y="546"/>
                </a:lnTo>
                <a:lnTo>
                  <a:pt x="469" y="551"/>
                </a:lnTo>
                <a:lnTo>
                  <a:pt x="463" y="558"/>
                </a:lnTo>
                <a:lnTo>
                  <a:pt x="459" y="564"/>
                </a:lnTo>
                <a:lnTo>
                  <a:pt x="455" y="571"/>
                </a:lnTo>
                <a:lnTo>
                  <a:pt x="448" y="584"/>
                </a:lnTo>
                <a:lnTo>
                  <a:pt x="442" y="599"/>
                </a:lnTo>
                <a:lnTo>
                  <a:pt x="438" y="614"/>
                </a:lnTo>
                <a:lnTo>
                  <a:pt x="435" y="630"/>
                </a:lnTo>
                <a:lnTo>
                  <a:pt x="433" y="646"/>
                </a:lnTo>
                <a:lnTo>
                  <a:pt x="432" y="661"/>
                </a:lnTo>
                <a:lnTo>
                  <a:pt x="432" y="678"/>
                </a:lnTo>
                <a:lnTo>
                  <a:pt x="432" y="693"/>
                </a:lnTo>
                <a:lnTo>
                  <a:pt x="433" y="722"/>
                </a:lnTo>
                <a:lnTo>
                  <a:pt x="434" y="746"/>
                </a:lnTo>
                <a:lnTo>
                  <a:pt x="434" y="756"/>
                </a:lnTo>
                <a:lnTo>
                  <a:pt x="436" y="765"/>
                </a:lnTo>
                <a:lnTo>
                  <a:pt x="438" y="774"/>
                </a:lnTo>
                <a:lnTo>
                  <a:pt x="442" y="781"/>
                </a:lnTo>
                <a:lnTo>
                  <a:pt x="446" y="788"/>
                </a:lnTo>
                <a:lnTo>
                  <a:pt x="450" y="793"/>
                </a:lnTo>
                <a:lnTo>
                  <a:pt x="456" y="799"/>
                </a:lnTo>
                <a:lnTo>
                  <a:pt x="462" y="803"/>
                </a:lnTo>
                <a:lnTo>
                  <a:pt x="475" y="810"/>
                </a:lnTo>
                <a:lnTo>
                  <a:pt x="489" y="817"/>
                </a:lnTo>
                <a:lnTo>
                  <a:pt x="505" y="821"/>
                </a:lnTo>
                <a:lnTo>
                  <a:pt x="520" y="826"/>
                </a:lnTo>
                <a:lnTo>
                  <a:pt x="544" y="829"/>
                </a:lnTo>
                <a:lnTo>
                  <a:pt x="580" y="831"/>
                </a:lnTo>
                <a:lnTo>
                  <a:pt x="625" y="834"/>
                </a:lnTo>
                <a:lnTo>
                  <a:pt x="676" y="837"/>
                </a:lnTo>
                <a:lnTo>
                  <a:pt x="702" y="840"/>
                </a:lnTo>
                <a:lnTo>
                  <a:pt x="728" y="843"/>
                </a:lnTo>
                <a:lnTo>
                  <a:pt x="754" y="846"/>
                </a:lnTo>
                <a:lnTo>
                  <a:pt x="780" y="850"/>
                </a:lnTo>
                <a:lnTo>
                  <a:pt x="803" y="856"/>
                </a:lnTo>
                <a:lnTo>
                  <a:pt x="826" y="862"/>
                </a:lnTo>
                <a:lnTo>
                  <a:pt x="846" y="869"/>
                </a:lnTo>
                <a:lnTo>
                  <a:pt x="864" y="877"/>
                </a:lnTo>
                <a:lnTo>
                  <a:pt x="870" y="882"/>
                </a:lnTo>
                <a:lnTo>
                  <a:pt x="879" y="888"/>
                </a:lnTo>
                <a:lnTo>
                  <a:pt x="889" y="895"/>
                </a:lnTo>
                <a:lnTo>
                  <a:pt x="897" y="903"/>
                </a:lnTo>
                <a:lnTo>
                  <a:pt x="904" y="912"/>
                </a:lnTo>
                <a:lnTo>
                  <a:pt x="909" y="921"/>
                </a:lnTo>
                <a:lnTo>
                  <a:pt x="910" y="925"/>
                </a:lnTo>
                <a:lnTo>
                  <a:pt x="911" y="929"/>
                </a:lnTo>
                <a:lnTo>
                  <a:pt x="910" y="934"/>
                </a:lnTo>
                <a:lnTo>
                  <a:pt x="909" y="938"/>
                </a:lnTo>
                <a:lnTo>
                  <a:pt x="907" y="940"/>
                </a:lnTo>
                <a:lnTo>
                  <a:pt x="904" y="942"/>
                </a:lnTo>
                <a:lnTo>
                  <a:pt x="900" y="943"/>
                </a:lnTo>
                <a:lnTo>
                  <a:pt x="894" y="944"/>
                </a:lnTo>
                <a:lnTo>
                  <a:pt x="881" y="945"/>
                </a:lnTo>
                <a:lnTo>
                  <a:pt x="868" y="944"/>
                </a:lnTo>
                <a:lnTo>
                  <a:pt x="840" y="941"/>
                </a:lnTo>
                <a:lnTo>
                  <a:pt x="821" y="938"/>
                </a:lnTo>
                <a:lnTo>
                  <a:pt x="781" y="932"/>
                </a:lnTo>
                <a:lnTo>
                  <a:pt x="746" y="928"/>
                </a:lnTo>
                <a:lnTo>
                  <a:pt x="716" y="924"/>
                </a:lnTo>
                <a:lnTo>
                  <a:pt x="689" y="921"/>
                </a:lnTo>
                <a:lnTo>
                  <a:pt x="664" y="917"/>
                </a:lnTo>
                <a:lnTo>
                  <a:pt x="640" y="915"/>
                </a:lnTo>
                <a:lnTo>
                  <a:pt x="618" y="913"/>
                </a:lnTo>
                <a:lnTo>
                  <a:pt x="594" y="911"/>
                </a:lnTo>
                <a:lnTo>
                  <a:pt x="564" y="908"/>
                </a:lnTo>
                <a:lnTo>
                  <a:pt x="535" y="907"/>
                </a:lnTo>
                <a:lnTo>
                  <a:pt x="510" y="905"/>
                </a:lnTo>
                <a:lnTo>
                  <a:pt x="486" y="905"/>
                </a:lnTo>
                <a:lnTo>
                  <a:pt x="464" y="907"/>
                </a:lnTo>
                <a:lnTo>
                  <a:pt x="444" y="909"/>
                </a:lnTo>
                <a:lnTo>
                  <a:pt x="424" y="911"/>
                </a:lnTo>
                <a:lnTo>
                  <a:pt x="406" y="914"/>
                </a:lnTo>
                <a:lnTo>
                  <a:pt x="369" y="922"/>
                </a:lnTo>
                <a:lnTo>
                  <a:pt x="333" y="931"/>
                </a:lnTo>
                <a:lnTo>
                  <a:pt x="290" y="944"/>
                </a:lnTo>
                <a:lnTo>
                  <a:pt x="241" y="957"/>
                </a:lnTo>
                <a:lnTo>
                  <a:pt x="216" y="965"/>
                </a:lnTo>
                <a:lnTo>
                  <a:pt x="191" y="972"/>
                </a:lnTo>
                <a:lnTo>
                  <a:pt x="166" y="981"/>
                </a:lnTo>
                <a:lnTo>
                  <a:pt x="141" y="989"/>
                </a:lnTo>
                <a:lnTo>
                  <a:pt x="117" y="996"/>
                </a:lnTo>
                <a:lnTo>
                  <a:pt x="91" y="1003"/>
                </a:lnTo>
                <a:lnTo>
                  <a:pt x="78" y="1005"/>
                </a:lnTo>
                <a:lnTo>
                  <a:pt x="65" y="1007"/>
                </a:lnTo>
                <a:lnTo>
                  <a:pt x="51" y="1008"/>
                </a:lnTo>
                <a:lnTo>
                  <a:pt x="37" y="1009"/>
                </a:lnTo>
                <a:lnTo>
                  <a:pt x="23" y="1009"/>
                </a:lnTo>
                <a:lnTo>
                  <a:pt x="12" y="1007"/>
                </a:lnTo>
                <a:lnTo>
                  <a:pt x="9" y="1006"/>
                </a:lnTo>
                <a:lnTo>
                  <a:pt x="5" y="1004"/>
                </a:lnTo>
                <a:lnTo>
                  <a:pt x="3" y="1002"/>
                </a:lnTo>
                <a:lnTo>
                  <a:pt x="1" y="999"/>
                </a:lnTo>
                <a:lnTo>
                  <a:pt x="1" y="997"/>
                </a:lnTo>
                <a:lnTo>
                  <a:pt x="0" y="994"/>
                </a:lnTo>
                <a:lnTo>
                  <a:pt x="1" y="991"/>
                </a:lnTo>
                <a:lnTo>
                  <a:pt x="2" y="988"/>
                </a:lnTo>
                <a:lnTo>
                  <a:pt x="5" y="981"/>
                </a:lnTo>
                <a:lnTo>
                  <a:pt x="11" y="973"/>
                </a:lnTo>
                <a:lnTo>
                  <a:pt x="26" y="958"/>
                </a:lnTo>
                <a:lnTo>
                  <a:pt x="43" y="943"/>
                </a:lnTo>
                <a:lnTo>
                  <a:pt x="60" y="929"/>
                </a:lnTo>
                <a:lnTo>
                  <a:pt x="76" y="919"/>
                </a:lnTo>
                <a:lnTo>
                  <a:pt x="87" y="912"/>
                </a:lnTo>
                <a:lnTo>
                  <a:pt x="101" y="904"/>
                </a:lnTo>
                <a:lnTo>
                  <a:pt x="117" y="897"/>
                </a:lnTo>
                <a:lnTo>
                  <a:pt x="134" y="889"/>
                </a:lnTo>
                <a:lnTo>
                  <a:pt x="169" y="876"/>
                </a:lnTo>
                <a:lnTo>
                  <a:pt x="206" y="863"/>
                </a:lnTo>
                <a:lnTo>
                  <a:pt x="244" y="853"/>
                </a:lnTo>
                <a:lnTo>
                  <a:pt x="277" y="842"/>
                </a:lnTo>
                <a:lnTo>
                  <a:pt x="308" y="833"/>
                </a:lnTo>
                <a:lnTo>
                  <a:pt x="330" y="826"/>
                </a:lnTo>
                <a:lnTo>
                  <a:pt x="335" y="823"/>
                </a:lnTo>
                <a:lnTo>
                  <a:pt x="339" y="821"/>
                </a:lnTo>
                <a:lnTo>
                  <a:pt x="342" y="817"/>
                </a:lnTo>
                <a:lnTo>
                  <a:pt x="347" y="813"/>
                </a:lnTo>
                <a:lnTo>
                  <a:pt x="353" y="802"/>
                </a:lnTo>
                <a:lnTo>
                  <a:pt x="358" y="788"/>
                </a:lnTo>
                <a:lnTo>
                  <a:pt x="363" y="773"/>
                </a:lnTo>
                <a:lnTo>
                  <a:pt x="366" y="755"/>
                </a:lnTo>
                <a:lnTo>
                  <a:pt x="369" y="738"/>
                </a:lnTo>
                <a:lnTo>
                  <a:pt x="371" y="719"/>
                </a:lnTo>
                <a:lnTo>
                  <a:pt x="374" y="680"/>
                </a:lnTo>
                <a:lnTo>
                  <a:pt x="374" y="641"/>
                </a:lnTo>
                <a:lnTo>
                  <a:pt x="374" y="606"/>
                </a:lnTo>
                <a:lnTo>
                  <a:pt x="373" y="579"/>
                </a:lnTo>
                <a:lnTo>
                  <a:pt x="373" y="573"/>
                </a:lnTo>
                <a:lnTo>
                  <a:pt x="370" y="566"/>
                </a:lnTo>
                <a:lnTo>
                  <a:pt x="368" y="559"/>
                </a:lnTo>
                <a:lnTo>
                  <a:pt x="364" y="550"/>
                </a:lnTo>
                <a:lnTo>
                  <a:pt x="355" y="532"/>
                </a:lnTo>
                <a:lnTo>
                  <a:pt x="342" y="512"/>
                </a:lnTo>
                <a:lnTo>
                  <a:pt x="310" y="466"/>
                </a:lnTo>
                <a:lnTo>
                  <a:pt x="271" y="413"/>
                </a:lnTo>
                <a:lnTo>
                  <a:pt x="227" y="354"/>
                </a:lnTo>
                <a:lnTo>
                  <a:pt x="181" y="290"/>
                </a:lnTo>
                <a:lnTo>
                  <a:pt x="160" y="257"/>
                </a:lnTo>
                <a:lnTo>
                  <a:pt x="138" y="224"/>
                </a:lnTo>
                <a:lnTo>
                  <a:pt x="118" y="189"/>
                </a:lnTo>
                <a:lnTo>
                  <a:pt x="98" y="156"/>
                </a:lnTo>
                <a:lnTo>
                  <a:pt x="85" y="129"/>
                </a:lnTo>
                <a:lnTo>
                  <a:pt x="71" y="100"/>
                </a:lnTo>
                <a:lnTo>
                  <a:pt x="66" y="84"/>
                </a:lnTo>
                <a:lnTo>
                  <a:pt x="61" y="68"/>
                </a:lnTo>
                <a:lnTo>
                  <a:pt x="58" y="53"/>
                </a:lnTo>
                <a:lnTo>
                  <a:pt x="58" y="39"/>
                </a:lnTo>
                <a:lnTo>
                  <a:pt x="59" y="28"/>
                </a:lnTo>
                <a:lnTo>
                  <a:pt x="63" y="20"/>
                </a:lnTo>
                <a:lnTo>
                  <a:pt x="67" y="12"/>
                </a:lnTo>
                <a:lnTo>
                  <a:pt x="72" y="7"/>
                </a:lnTo>
                <a:lnTo>
                  <a:pt x="79" y="4"/>
                </a:lnTo>
                <a:lnTo>
                  <a:pt x="85" y="1"/>
                </a:lnTo>
                <a:lnTo>
                  <a:pt x="94" y="0"/>
                </a:lnTo>
                <a:lnTo>
                  <a:pt x="103" y="0"/>
                </a:lnTo>
                <a:lnTo>
                  <a:pt x="112" y="3"/>
                </a:lnTo>
                <a:lnTo>
                  <a:pt x="123" y="5"/>
                </a:lnTo>
                <a:lnTo>
                  <a:pt x="134" y="9"/>
                </a:lnTo>
                <a:lnTo>
                  <a:pt x="146" y="13"/>
                </a:lnTo>
                <a:lnTo>
                  <a:pt x="169" y="25"/>
                </a:lnTo>
                <a:lnTo>
                  <a:pt x="193" y="39"/>
                </a:lnTo>
                <a:lnTo>
                  <a:pt x="216" y="54"/>
                </a:lnTo>
                <a:lnTo>
                  <a:pt x="238" y="70"/>
                </a:lnTo>
                <a:lnTo>
                  <a:pt x="259" y="85"/>
                </a:lnTo>
                <a:lnTo>
                  <a:pt x="277" y="100"/>
                </a:lnTo>
                <a:lnTo>
                  <a:pt x="309" y="126"/>
                </a:lnTo>
                <a:lnTo>
                  <a:pt x="326" y="142"/>
                </a:lnTo>
                <a:close/>
                <a:moveTo>
                  <a:pt x="689" y="140"/>
                </a:moveTo>
                <a:lnTo>
                  <a:pt x="684" y="140"/>
                </a:lnTo>
                <a:lnTo>
                  <a:pt x="676" y="142"/>
                </a:lnTo>
                <a:lnTo>
                  <a:pt x="670" y="145"/>
                </a:lnTo>
                <a:lnTo>
                  <a:pt x="662" y="149"/>
                </a:lnTo>
                <a:lnTo>
                  <a:pt x="654" y="156"/>
                </a:lnTo>
                <a:lnTo>
                  <a:pt x="647" y="163"/>
                </a:lnTo>
                <a:lnTo>
                  <a:pt x="640" y="172"/>
                </a:lnTo>
                <a:lnTo>
                  <a:pt x="633" y="181"/>
                </a:lnTo>
                <a:lnTo>
                  <a:pt x="619" y="198"/>
                </a:lnTo>
                <a:lnTo>
                  <a:pt x="608" y="216"/>
                </a:lnTo>
                <a:lnTo>
                  <a:pt x="598" y="233"/>
                </a:lnTo>
                <a:lnTo>
                  <a:pt x="594" y="246"/>
                </a:lnTo>
                <a:lnTo>
                  <a:pt x="592" y="253"/>
                </a:lnTo>
                <a:lnTo>
                  <a:pt x="592" y="259"/>
                </a:lnTo>
                <a:lnTo>
                  <a:pt x="593" y="260"/>
                </a:lnTo>
                <a:lnTo>
                  <a:pt x="594" y="262"/>
                </a:lnTo>
                <a:lnTo>
                  <a:pt x="596" y="262"/>
                </a:lnTo>
                <a:lnTo>
                  <a:pt x="597" y="263"/>
                </a:lnTo>
                <a:lnTo>
                  <a:pt x="603" y="262"/>
                </a:lnTo>
                <a:lnTo>
                  <a:pt x="608" y="260"/>
                </a:lnTo>
                <a:lnTo>
                  <a:pt x="616" y="254"/>
                </a:lnTo>
                <a:lnTo>
                  <a:pt x="625" y="248"/>
                </a:lnTo>
                <a:lnTo>
                  <a:pt x="637" y="236"/>
                </a:lnTo>
                <a:lnTo>
                  <a:pt x="652" y="221"/>
                </a:lnTo>
                <a:lnTo>
                  <a:pt x="666" y="205"/>
                </a:lnTo>
                <a:lnTo>
                  <a:pt x="679" y="186"/>
                </a:lnTo>
                <a:lnTo>
                  <a:pt x="686" y="178"/>
                </a:lnTo>
                <a:lnTo>
                  <a:pt x="690" y="170"/>
                </a:lnTo>
                <a:lnTo>
                  <a:pt x="694" y="162"/>
                </a:lnTo>
                <a:lnTo>
                  <a:pt x="697" y="155"/>
                </a:lnTo>
                <a:lnTo>
                  <a:pt x="698" y="149"/>
                </a:lnTo>
                <a:lnTo>
                  <a:pt x="697" y="145"/>
                </a:lnTo>
                <a:lnTo>
                  <a:pt x="695" y="143"/>
                </a:lnTo>
                <a:lnTo>
                  <a:pt x="694" y="142"/>
                </a:lnTo>
                <a:lnTo>
                  <a:pt x="692" y="140"/>
                </a:lnTo>
                <a:lnTo>
                  <a:pt x="689" y="140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60" name="Freeform 43"/>
          <p:cNvSpPr>
            <a:spLocks/>
          </p:cNvSpPr>
          <p:nvPr/>
        </p:nvSpPr>
        <p:spPr bwMode="auto">
          <a:xfrm>
            <a:off x="2811463" y="1466850"/>
            <a:ext cx="627062" cy="496888"/>
          </a:xfrm>
          <a:custGeom>
            <a:avLst/>
            <a:gdLst>
              <a:gd name="T0" fmla="*/ 266 w 1185"/>
              <a:gd name="T1" fmla="*/ 925 h 939"/>
              <a:gd name="T2" fmla="*/ 230 w 1185"/>
              <a:gd name="T3" fmla="*/ 889 h 939"/>
              <a:gd name="T4" fmla="*/ 216 w 1185"/>
              <a:gd name="T5" fmla="*/ 832 h 939"/>
              <a:gd name="T6" fmla="*/ 225 w 1185"/>
              <a:gd name="T7" fmla="*/ 788 h 939"/>
              <a:gd name="T8" fmla="*/ 263 w 1185"/>
              <a:gd name="T9" fmla="*/ 745 h 939"/>
              <a:gd name="T10" fmla="*/ 234 w 1185"/>
              <a:gd name="T11" fmla="*/ 697 h 939"/>
              <a:gd name="T12" fmla="*/ 177 w 1185"/>
              <a:gd name="T13" fmla="*/ 637 h 939"/>
              <a:gd name="T14" fmla="*/ 145 w 1185"/>
              <a:gd name="T15" fmla="*/ 572 h 939"/>
              <a:gd name="T16" fmla="*/ 132 w 1185"/>
              <a:gd name="T17" fmla="*/ 493 h 939"/>
              <a:gd name="T18" fmla="*/ 127 w 1185"/>
              <a:gd name="T19" fmla="*/ 417 h 939"/>
              <a:gd name="T20" fmla="*/ 117 w 1185"/>
              <a:gd name="T21" fmla="*/ 342 h 939"/>
              <a:gd name="T22" fmla="*/ 97 w 1185"/>
              <a:gd name="T23" fmla="*/ 274 h 939"/>
              <a:gd name="T24" fmla="*/ 56 w 1185"/>
              <a:gd name="T25" fmla="*/ 251 h 939"/>
              <a:gd name="T26" fmla="*/ 21 w 1185"/>
              <a:gd name="T27" fmla="*/ 227 h 939"/>
              <a:gd name="T28" fmla="*/ 1 w 1185"/>
              <a:gd name="T29" fmla="*/ 183 h 939"/>
              <a:gd name="T30" fmla="*/ 7 w 1185"/>
              <a:gd name="T31" fmla="*/ 133 h 939"/>
              <a:gd name="T32" fmla="*/ 39 w 1185"/>
              <a:gd name="T33" fmla="*/ 87 h 939"/>
              <a:gd name="T34" fmla="*/ 97 w 1185"/>
              <a:gd name="T35" fmla="*/ 45 h 939"/>
              <a:gd name="T36" fmla="*/ 169 w 1185"/>
              <a:gd name="T37" fmla="*/ 11 h 939"/>
              <a:gd name="T38" fmla="*/ 244 w 1185"/>
              <a:gd name="T39" fmla="*/ 0 h 939"/>
              <a:gd name="T40" fmla="*/ 308 w 1185"/>
              <a:gd name="T41" fmla="*/ 9 h 939"/>
              <a:gd name="T42" fmla="*/ 370 w 1185"/>
              <a:gd name="T43" fmla="*/ 41 h 939"/>
              <a:gd name="T44" fmla="*/ 411 w 1185"/>
              <a:gd name="T45" fmla="*/ 90 h 939"/>
              <a:gd name="T46" fmla="*/ 468 w 1185"/>
              <a:gd name="T47" fmla="*/ 203 h 939"/>
              <a:gd name="T48" fmla="*/ 534 w 1185"/>
              <a:gd name="T49" fmla="*/ 324 h 939"/>
              <a:gd name="T50" fmla="*/ 558 w 1185"/>
              <a:gd name="T51" fmla="*/ 347 h 939"/>
              <a:gd name="T52" fmla="*/ 614 w 1185"/>
              <a:gd name="T53" fmla="*/ 351 h 939"/>
              <a:gd name="T54" fmla="*/ 670 w 1185"/>
              <a:gd name="T55" fmla="*/ 340 h 939"/>
              <a:gd name="T56" fmla="*/ 724 w 1185"/>
              <a:gd name="T57" fmla="*/ 298 h 939"/>
              <a:gd name="T58" fmla="*/ 798 w 1185"/>
              <a:gd name="T59" fmla="*/ 243 h 939"/>
              <a:gd name="T60" fmla="*/ 870 w 1185"/>
              <a:gd name="T61" fmla="*/ 199 h 939"/>
              <a:gd name="T62" fmla="*/ 918 w 1185"/>
              <a:gd name="T63" fmla="*/ 181 h 939"/>
              <a:gd name="T64" fmla="*/ 955 w 1185"/>
              <a:gd name="T65" fmla="*/ 151 h 939"/>
              <a:gd name="T66" fmla="*/ 1019 w 1185"/>
              <a:gd name="T67" fmla="*/ 119 h 939"/>
              <a:gd name="T68" fmla="*/ 1064 w 1185"/>
              <a:gd name="T69" fmla="*/ 119 h 939"/>
              <a:gd name="T70" fmla="*/ 1099 w 1185"/>
              <a:gd name="T71" fmla="*/ 134 h 939"/>
              <a:gd name="T72" fmla="*/ 1130 w 1185"/>
              <a:gd name="T73" fmla="*/ 171 h 939"/>
              <a:gd name="T74" fmla="*/ 1157 w 1185"/>
              <a:gd name="T75" fmla="*/ 209 h 939"/>
              <a:gd name="T76" fmla="*/ 1183 w 1185"/>
              <a:gd name="T77" fmla="*/ 259 h 939"/>
              <a:gd name="T78" fmla="*/ 1182 w 1185"/>
              <a:gd name="T79" fmla="*/ 305 h 939"/>
              <a:gd name="T80" fmla="*/ 1159 w 1185"/>
              <a:gd name="T81" fmla="*/ 345 h 939"/>
              <a:gd name="T82" fmla="*/ 1101 w 1185"/>
              <a:gd name="T83" fmla="*/ 390 h 939"/>
              <a:gd name="T84" fmla="*/ 974 w 1185"/>
              <a:gd name="T85" fmla="*/ 495 h 939"/>
              <a:gd name="T86" fmla="*/ 922 w 1185"/>
              <a:gd name="T87" fmla="*/ 561 h 939"/>
              <a:gd name="T88" fmla="*/ 876 w 1185"/>
              <a:gd name="T89" fmla="*/ 627 h 939"/>
              <a:gd name="T90" fmla="*/ 801 w 1185"/>
              <a:gd name="T91" fmla="*/ 721 h 939"/>
              <a:gd name="T92" fmla="*/ 768 w 1185"/>
              <a:gd name="T93" fmla="*/ 757 h 939"/>
              <a:gd name="T94" fmla="*/ 791 w 1185"/>
              <a:gd name="T95" fmla="*/ 797 h 939"/>
              <a:gd name="T96" fmla="*/ 793 w 1185"/>
              <a:gd name="T97" fmla="*/ 850 h 939"/>
              <a:gd name="T98" fmla="*/ 766 w 1185"/>
              <a:gd name="T99" fmla="*/ 901 h 939"/>
              <a:gd name="T100" fmla="*/ 725 w 1185"/>
              <a:gd name="T101" fmla="*/ 927 h 939"/>
              <a:gd name="T102" fmla="*/ 652 w 1185"/>
              <a:gd name="T103" fmla="*/ 931 h 939"/>
              <a:gd name="T104" fmla="*/ 591 w 1185"/>
              <a:gd name="T105" fmla="*/ 920 h 939"/>
              <a:gd name="T106" fmla="*/ 448 w 1185"/>
              <a:gd name="T107" fmla="*/ 919 h 939"/>
              <a:gd name="T108" fmla="*/ 345 w 1185"/>
              <a:gd name="T109" fmla="*/ 938 h 9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85"/>
              <a:gd name="T166" fmla="*/ 0 h 939"/>
              <a:gd name="T167" fmla="*/ 1185 w 1185"/>
              <a:gd name="T168" fmla="*/ 939 h 9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85" h="939">
                <a:moveTo>
                  <a:pt x="329" y="939"/>
                </a:moveTo>
                <a:lnTo>
                  <a:pt x="309" y="938"/>
                </a:lnTo>
                <a:lnTo>
                  <a:pt x="293" y="934"/>
                </a:lnTo>
                <a:lnTo>
                  <a:pt x="279" y="930"/>
                </a:lnTo>
                <a:lnTo>
                  <a:pt x="266" y="925"/>
                </a:lnTo>
                <a:lnTo>
                  <a:pt x="257" y="918"/>
                </a:lnTo>
                <a:lnTo>
                  <a:pt x="247" y="911"/>
                </a:lnTo>
                <a:lnTo>
                  <a:pt x="240" y="903"/>
                </a:lnTo>
                <a:lnTo>
                  <a:pt x="234" y="896"/>
                </a:lnTo>
                <a:lnTo>
                  <a:pt x="230" y="889"/>
                </a:lnTo>
                <a:lnTo>
                  <a:pt x="225" y="882"/>
                </a:lnTo>
                <a:lnTo>
                  <a:pt x="221" y="871"/>
                </a:lnTo>
                <a:lnTo>
                  <a:pt x="218" y="860"/>
                </a:lnTo>
                <a:lnTo>
                  <a:pt x="216" y="847"/>
                </a:lnTo>
                <a:lnTo>
                  <a:pt x="216" y="832"/>
                </a:lnTo>
                <a:lnTo>
                  <a:pt x="216" y="824"/>
                </a:lnTo>
                <a:lnTo>
                  <a:pt x="217" y="817"/>
                </a:lnTo>
                <a:lnTo>
                  <a:pt x="219" y="808"/>
                </a:lnTo>
                <a:lnTo>
                  <a:pt x="222" y="798"/>
                </a:lnTo>
                <a:lnTo>
                  <a:pt x="225" y="788"/>
                </a:lnTo>
                <a:lnTo>
                  <a:pt x="231" y="778"/>
                </a:lnTo>
                <a:lnTo>
                  <a:pt x="237" y="769"/>
                </a:lnTo>
                <a:lnTo>
                  <a:pt x="245" y="761"/>
                </a:lnTo>
                <a:lnTo>
                  <a:pt x="253" y="753"/>
                </a:lnTo>
                <a:lnTo>
                  <a:pt x="263" y="745"/>
                </a:lnTo>
                <a:lnTo>
                  <a:pt x="275" y="740"/>
                </a:lnTo>
                <a:lnTo>
                  <a:pt x="287" y="735"/>
                </a:lnTo>
                <a:lnTo>
                  <a:pt x="267" y="723"/>
                </a:lnTo>
                <a:lnTo>
                  <a:pt x="249" y="710"/>
                </a:lnTo>
                <a:lnTo>
                  <a:pt x="234" y="697"/>
                </a:lnTo>
                <a:lnTo>
                  <a:pt x="219" y="684"/>
                </a:lnTo>
                <a:lnTo>
                  <a:pt x="209" y="674"/>
                </a:lnTo>
                <a:lnTo>
                  <a:pt x="197" y="662"/>
                </a:lnTo>
                <a:lnTo>
                  <a:pt x="186" y="650"/>
                </a:lnTo>
                <a:lnTo>
                  <a:pt x="177" y="637"/>
                </a:lnTo>
                <a:lnTo>
                  <a:pt x="168" y="625"/>
                </a:lnTo>
                <a:lnTo>
                  <a:pt x="160" y="612"/>
                </a:lnTo>
                <a:lnTo>
                  <a:pt x="155" y="598"/>
                </a:lnTo>
                <a:lnTo>
                  <a:pt x="150" y="585"/>
                </a:lnTo>
                <a:lnTo>
                  <a:pt x="145" y="572"/>
                </a:lnTo>
                <a:lnTo>
                  <a:pt x="142" y="558"/>
                </a:lnTo>
                <a:lnTo>
                  <a:pt x="139" y="545"/>
                </a:lnTo>
                <a:lnTo>
                  <a:pt x="137" y="532"/>
                </a:lnTo>
                <a:lnTo>
                  <a:pt x="136" y="519"/>
                </a:lnTo>
                <a:lnTo>
                  <a:pt x="132" y="493"/>
                </a:lnTo>
                <a:lnTo>
                  <a:pt x="131" y="470"/>
                </a:lnTo>
                <a:lnTo>
                  <a:pt x="130" y="456"/>
                </a:lnTo>
                <a:lnTo>
                  <a:pt x="130" y="442"/>
                </a:lnTo>
                <a:lnTo>
                  <a:pt x="128" y="429"/>
                </a:lnTo>
                <a:lnTo>
                  <a:pt x="127" y="417"/>
                </a:lnTo>
                <a:lnTo>
                  <a:pt x="125" y="405"/>
                </a:lnTo>
                <a:lnTo>
                  <a:pt x="124" y="394"/>
                </a:lnTo>
                <a:lnTo>
                  <a:pt x="123" y="382"/>
                </a:lnTo>
                <a:lnTo>
                  <a:pt x="120" y="370"/>
                </a:lnTo>
                <a:lnTo>
                  <a:pt x="117" y="342"/>
                </a:lnTo>
                <a:lnTo>
                  <a:pt x="113" y="313"/>
                </a:lnTo>
                <a:lnTo>
                  <a:pt x="110" y="301"/>
                </a:lnTo>
                <a:lnTo>
                  <a:pt x="106" y="290"/>
                </a:lnTo>
                <a:lnTo>
                  <a:pt x="102" y="280"/>
                </a:lnTo>
                <a:lnTo>
                  <a:pt x="97" y="274"/>
                </a:lnTo>
                <a:lnTo>
                  <a:pt x="88" y="267"/>
                </a:lnTo>
                <a:lnTo>
                  <a:pt x="79" y="262"/>
                </a:lnTo>
                <a:lnTo>
                  <a:pt x="72" y="258"/>
                </a:lnTo>
                <a:lnTo>
                  <a:pt x="64" y="255"/>
                </a:lnTo>
                <a:lnTo>
                  <a:pt x="56" y="251"/>
                </a:lnTo>
                <a:lnTo>
                  <a:pt x="47" y="247"/>
                </a:lnTo>
                <a:lnTo>
                  <a:pt x="38" y="242"/>
                </a:lnTo>
                <a:lnTo>
                  <a:pt x="32" y="237"/>
                </a:lnTo>
                <a:lnTo>
                  <a:pt x="25" y="232"/>
                </a:lnTo>
                <a:lnTo>
                  <a:pt x="21" y="227"/>
                </a:lnTo>
                <a:lnTo>
                  <a:pt x="16" y="222"/>
                </a:lnTo>
                <a:lnTo>
                  <a:pt x="12" y="216"/>
                </a:lnTo>
                <a:lnTo>
                  <a:pt x="6" y="204"/>
                </a:lnTo>
                <a:lnTo>
                  <a:pt x="3" y="194"/>
                </a:lnTo>
                <a:lnTo>
                  <a:pt x="1" y="183"/>
                </a:lnTo>
                <a:lnTo>
                  <a:pt x="0" y="172"/>
                </a:lnTo>
                <a:lnTo>
                  <a:pt x="1" y="162"/>
                </a:lnTo>
                <a:lnTo>
                  <a:pt x="2" y="153"/>
                </a:lnTo>
                <a:lnTo>
                  <a:pt x="4" y="142"/>
                </a:lnTo>
                <a:lnTo>
                  <a:pt x="7" y="133"/>
                </a:lnTo>
                <a:lnTo>
                  <a:pt x="12" y="123"/>
                </a:lnTo>
                <a:lnTo>
                  <a:pt x="18" y="114"/>
                </a:lnTo>
                <a:lnTo>
                  <a:pt x="23" y="105"/>
                </a:lnTo>
                <a:lnTo>
                  <a:pt x="31" y="95"/>
                </a:lnTo>
                <a:lnTo>
                  <a:pt x="39" y="87"/>
                </a:lnTo>
                <a:lnTo>
                  <a:pt x="49" y="78"/>
                </a:lnTo>
                <a:lnTo>
                  <a:pt x="59" y="69"/>
                </a:lnTo>
                <a:lnTo>
                  <a:pt x="71" y="61"/>
                </a:lnTo>
                <a:lnTo>
                  <a:pt x="83" y="52"/>
                </a:lnTo>
                <a:lnTo>
                  <a:pt x="97" y="45"/>
                </a:lnTo>
                <a:lnTo>
                  <a:pt x="111" y="36"/>
                </a:lnTo>
                <a:lnTo>
                  <a:pt x="126" y="28"/>
                </a:lnTo>
                <a:lnTo>
                  <a:pt x="140" y="22"/>
                </a:lnTo>
                <a:lnTo>
                  <a:pt x="154" y="16"/>
                </a:lnTo>
                <a:lnTo>
                  <a:pt x="169" y="11"/>
                </a:lnTo>
                <a:lnTo>
                  <a:pt x="184" y="8"/>
                </a:lnTo>
                <a:lnTo>
                  <a:pt x="199" y="5"/>
                </a:lnTo>
                <a:lnTo>
                  <a:pt x="214" y="2"/>
                </a:lnTo>
                <a:lnTo>
                  <a:pt x="230" y="0"/>
                </a:lnTo>
                <a:lnTo>
                  <a:pt x="244" y="0"/>
                </a:lnTo>
                <a:lnTo>
                  <a:pt x="257" y="0"/>
                </a:lnTo>
                <a:lnTo>
                  <a:pt x="268" y="1"/>
                </a:lnTo>
                <a:lnTo>
                  <a:pt x="280" y="2"/>
                </a:lnTo>
                <a:lnTo>
                  <a:pt x="292" y="6"/>
                </a:lnTo>
                <a:lnTo>
                  <a:pt x="308" y="9"/>
                </a:lnTo>
                <a:lnTo>
                  <a:pt x="322" y="14"/>
                </a:lnTo>
                <a:lnTo>
                  <a:pt x="336" y="20"/>
                </a:lnTo>
                <a:lnTo>
                  <a:pt x="348" y="26"/>
                </a:lnTo>
                <a:lnTo>
                  <a:pt x="359" y="33"/>
                </a:lnTo>
                <a:lnTo>
                  <a:pt x="370" y="41"/>
                </a:lnTo>
                <a:lnTo>
                  <a:pt x="380" y="50"/>
                </a:lnTo>
                <a:lnTo>
                  <a:pt x="388" y="59"/>
                </a:lnTo>
                <a:lnTo>
                  <a:pt x="396" y="68"/>
                </a:lnTo>
                <a:lnTo>
                  <a:pt x="403" y="79"/>
                </a:lnTo>
                <a:lnTo>
                  <a:pt x="411" y="90"/>
                </a:lnTo>
                <a:lnTo>
                  <a:pt x="417" y="102"/>
                </a:lnTo>
                <a:lnTo>
                  <a:pt x="430" y="128"/>
                </a:lnTo>
                <a:lnTo>
                  <a:pt x="444" y="155"/>
                </a:lnTo>
                <a:lnTo>
                  <a:pt x="455" y="177"/>
                </a:lnTo>
                <a:lnTo>
                  <a:pt x="468" y="203"/>
                </a:lnTo>
                <a:lnTo>
                  <a:pt x="483" y="232"/>
                </a:lnTo>
                <a:lnTo>
                  <a:pt x="501" y="265"/>
                </a:lnTo>
                <a:lnTo>
                  <a:pt x="516" y="294"/>
                </a:lnTo>
                <a:lnTo>
                  <a:pt x="529" y="316"/>
                </a:lnTo>
                <a:lnTo>
                  <a:pt x="534" y="324"/>
                </a:lnTo>
                <a:lnTo>
                  <a:pt x="538" y="331"/>
                </a:lnTo>
                <a:lnTo>
                  <a:pt x="544" y="336"/>
                </a:lnTo>
                <a:lnTo>
                  <a:pt x="548" y="342"/>
                </a:lnTo>
                <a:lnTo>
                  <a:pt x="552" y="345"/>
                </a:lnTo>
                <a:lnTo>
                  <a:pt x="558" y="347"/>
                </a:lnTo>
                <a:lnTo>
                  <a:pt x="563" y="349"/>
                </a:lnTo>
                <a:lnTo>
                  <a:pt x="569" y="350"/>
                </a:lnTo>
                <a:lnTo>
                  <a:pt x="583" y="352"/>
                </a:lnTo>
                <a:lnTo>
                  <a:pt x="600" y="352"/>
                </a:lnTo>
                <a:lnTo>
                  <a:pt x="614" y="351"/>
                </a:lnTo>
                <a:lnTo>
                  <a:pt x="629" y="351"/>
                </a:lnTo>
                <a:lnTo>
                  <a:pt x="642" y="350"/>
                </a:lnTo>
                <a:lnTo>
                  <a:pt x="652" y="348"/>
                </a:lnTo>
                <a:lnTo>
                  <a:pt x="662" y="345"/>
                </a:lnTo>
                <a:lnTo>
                  <a:pt x="670" y="340"/>
                </a:lnTo>
                <a:lnTo>
                  <a:pt x="679" y="335"/>
                </a:lnTo>
                <a:lnTo>
                  <a:pt x="690" y="326"/>
                </a:lnTo>
                <a:lnTo>
                  <a:pt x="702" y="317"/>
                </a:lnTo>
                <a:lnTo>
                  <a:pt x="712" y="308"/>
                </a:lnTo>
                <a:lnTo>
                  <a:pt x="724" y="298"/>
                </a:lnTo>
                <a:lnTo>
                  <a:pt x="737" y="289"/>
                </a:lnTo>
                <a:lnTo>
                  <a:pt x="752" y="278"/>
                </a:lnTo>
                <a:lnTo>
                  <a:pt x="763" y="269"/>
                </a:lnTo>
                <a:lnTo>
                  <a:pt x="776" y="259"/>
                </a:lnTo>
                <a:lnTo>
                  <a:pt x="798" y="243"/>
                </a:lnTo>
                <a:lnTo>
                  <a:pt x="820" y="227"/>
                </a:lnTo>
                <a:lnTo>
                  <a:pt x="832" y="220"/>
                </a:lnTo>
                <a:lnTo>
                  <a:pt x="844" y="212"/>
                </a:lnTo>
                <a:lnTo>
                  <a:pt x="857" y="205"/>
                </a:lnTo>
                <a:lnTo>
                  <a:pt x="870" y="199"/>
                </a:lnTo>
                <a:lnTo>
                  <a:pt x="880" y="195"/>
                </a:lnTo>
                <a:lnTo>
                  <a:pt x="889" y="191"/>
                </a:lnTo>
                <a:lnTo>
                  <a:pt x="900" y="189"/>
                </a:lnTo>
                <a:lnTo>
                  <a:pt x="910" y="188"/>
                </a:lnTo>
                <a:lnTo>
                  <a:pt x="918" y="181"/>
                </a:lnTo>
                <a:lnTo>
                  <a:pt x="926" y="173"/>
                </a:lnTo>
                <a:lnTo>
                  <a:pt x="936" y="164"/>
                </a:lnTo>
                <a:lnTo>
                  <a:pt x="947" y="157"/>
                </a:lnTo>
                <a:lnTo>
                  <a:pt x="952" y="155"/>
                </a:lnTo>
                <a:lnTo>
                  <a:pt x="955" y="151"/>
                </a:lnTo>
                <a:lnTo>
                  <a:pt x="970" y="141"/>
                </a:lnTo>
                <a:lnTo>
                  <a:pt x="988" y="131"/>
                </a:lnTo>
                <a:lnTo>
                  <a:pt x="997" y="126"/>
                </a:lnTo>
                <a:lnTo>
                  <a:pt x="1008" y="122"/>
                </a:lnTo>
                <a:lnTo>
                  <a:pt x="1019" y="119"/>
                </a:lnTo>
                <a:lnTo>
                  <a:pt x="1031" y="118"/>
                </a:lnTo>
                <a:lnTo>
                  <a:pt x="1036" y="117"/>
                </a:lnTo>
                <a:lnTo>
                  <a:pt x="1042" y="117"/>
                </a:lnTo>
                <a:lnTo>
                  <a:pt x="1051" y="118"/>
                </a:lnTo>
                <a:lnTo>
                  <a:pt x="1064" y="119"/>
                </a:lnTo>
                <a:lnTo>
                  <a:pt x="1071" y="121"/>
                </a:lnTo>
                <a:lnTo>
                  <a:pt x="1077" y="123"/>
                </a:lnTo>
                <a:lnTo>
                  <a:pt x="1085" y="127"/>
                </a:lnTo>
                <a:lnTo>
                  <a:pt x="1091" y="130"/>
                </a:lnTo>
                <a:lnTo>
                  <a:pt x="1099" y="134"/>
                </a:lnTo>
                <a:lnTo>
                  <a:pt x="1105" y="140"/>
                </a:lnTo>
                <a:lnTo>
                  <a:pt x="1112" y="146"/>
                </a:lnTo>
                <a:lnTo>
                  <a:pt x="1118" y="153"/>
                </a:lnTo>
                <a:lnTo>
                  <a:pt x="1125" y="161"/>
                </a:lnTo>
                <a:lnTo>
                  <a:pt x="1130" y="171"/>
                </a:lnTo>
                <a:lnTo>
                  <a:pt x="1135" y="182"/>
                </a:lnTo>
                <a:lnTo>
                  <a:pt x="1139" y="194"/>
                </a:lnTo>
                <a:lnTo>
                  <a:pt x="1146" y="199"/>
                </a:lnTo>
                <a:lnTo>
                  <a:pt x="1152" y="203"/>
                </a:lnTo>
                <a:lnTo>
                  <a:pt x="1157" y="209"/>
                </a:lnTo>
                <a:lnTo>
                  <a:pt x="1163" y="215"/>
                </a:lnTo>
                <a:lnTo>
                  <a:pt x="1170" y="226"/>
                </a:lnTo>
                <a:lnTo>
                  <a:pt x="1177" y="238"/>
                </a:lnTo>
                <a:lnTo>
                  <a:pt x="1180" y="249"/>
                </a:lnTo>
                <a:lnTo>
                  <a:pt x="1183" y="259"/>
                </a:lnTo>
                <a:lnTo>
                  <a:pt x="1184" y="268"/>
                </a:lnTo>
                <a:lnTo>
                  <a:pt x="1185" y="275"/>
                </a:lnTo>
                <a:lnTo>
                  <a:pt x="1185" y="285"/>
                </a:lnTo>
                <a:lnTo>
                  <a:pt x="1184" y="295"/>
                </a:lnTo>
                <a:lnTo>
                  <a:pt x="1182" y="305"/>
                </a:lnTo>
                <a:lnTo>
                  <a:pt x="1179" y="313"/>
                </a:lnTo>
                <a:lnTo>
                  <a:pt x="1176" y="322"/>
                </a:lnTo>
                <a:lnTo>
                  <a:pt x="1170" y="331"/>
                </a:lnTo>
                <a:lnTo>
                  <a:pt x="1166" y="338"/>
                </a:lnTo>
                <a:lnTo>
                  <a:pt x="1159" y="345"/>
                </a:lnTo>
                <a:lnTo>
                  <a:pt x="1146" y="358"/>
                </a:lnTo>
                <a:lnTo>
                  <a:pt x="1134" y="369"/>
                </a:lnTo>
                <a:lnTo>
                  <a:pt x="1119" y="378"/>
                </a:lnTo>
                <a:lnTo>
                  <a:pt x="1108" y="386"/>
                </a:lnTo>
                <a:lnTo>
                  <a:pt x="1101" y="390"/>
                </a:lnTo>
                <a:lnTo>
                  <a:pt x="1072" y="413"/>
                </a:lnTo>
                <a:lnTo>
                  <a:pt x="1042" y="436"/>
                </a:lnTo>
                <a:lnTo>
                  <a:pt x="1014" y="459"/>
                </a:lnTo>
                <a:lnTo>
                  <a:pt x="986" y="483"/>
                </a:lnTo>
                <a:lnTo>
                  <a:pt x="974" y="495"/>
                </a:lnTo>
                <a:lnTo>
                  <a:pt x="961" y="510"/>
                </a:lnTo>
                <a:lnTo>
                  <a:pt x="948" y="526"/>
                </a:lnTo>
                <a:lnTo>
                  <a:pt x="935" y="542"/>
                </a:lnTo>
                <a:lnTo>
                  <a:pt x="928" y="552"/>
                </a:lnTo>
                <a:lnTo>
                  <a:pt x="922" y="561"/>
                </a:lnTo>
                <a:lnTo>
                  <a:pt x="915" y="568"/>
                </a:lnTo>
                <a:lnTo>
                  <a:pt x="909" y="577"/>
                </a:lnTo>
                <a:lnTo>
                  <a:pt x="900" y="590"/>
                </a:lnTo>
                <a:lnTo>
                  <a:pt x="888" y="608"/>
                </a:lnTo>
                <a:lnTo>
                  <a:pt x="876" y="627"/>
                </a:lnTo>
                <a:lnTo>
                  <a:pt x="864" y="646"/>
                </a:lnTo>
                <a:lnTo>
                  <a:pt x="849" y="666"/>
                </a:lnTo>
                <a:lnTo>
                  <a:pt x="835" y="685"/>
                </a:lnTo>
                <a:lnTo>
                  <a:pt x="819" y="703"/>
                </a:lnTo>
                <a:lnTo>
                  <a:pt x="801" y="721"/>
                </a:lnTo>
                <a:lnTo>
                  <a:pt x="792" y="729"/>
                </a:lnTo>
                <a:lnTo>
                  <a:pt x="783" y="737"/>
                </a:lnTo>
                <a:lnTo>
                  <a:pt x="773" y="743"/>
                </a:lnTo>
                <a:lnTo>
                  <a:pt x="762" y="750"/>
                </a:lnTo>
                <a:lnTo>
                  <a:pt x="768" y="757"/>
                </a:lnTo>
                <a:lnTo>
                  <a:pt x="775" y="765"/>
                </a:lnTo>
                <a:lnTo>
                  <a:pt x="779" y="772"/>
                </a:lnTo>
                <a:lnTo>
                  <a:pt x="785" y="781"/>
                </a:lnTo>
                <a:lnTo>
                  <a:pt x="788" y="789"/>
                </a:lnTo>
                <a:lnTo>
                  <a:pt x="791" y="797"/>
                </a:lnTo>
                <a:lnTo>
                  <a:pt x="793" y="807"/>
                </a:lnTo>
                <a:lnTo>
                  <a:pt x="795" y="816"/>
                </a:lnTo>
                <a:lnTo>
                  <a:pt x="795" y="828"/>
                </a:lnTo>
                <a:lnTo>
                  <a:pt x="795" y="838"/>
                </a:lnTo>
                <a:lnTo>
                  <a:pt x="793" y="850"/>
                </a:lnTo>
                <a:lnTo>
                  <a:pt x="790" y="861"/>
                </a:lnTo>
                <a:lnTo>
                  <a:pt x="786" y="872"/>
                </a:lnTo>
                <a:lnTo>
                  <a:pt x="780" y="882"/>
                </a:lnTo>
                <a:lnTo>
                  <a:pt x="774" y="891"/>
                </a:lnTo>
                <a:lnTo>
                  <a:pt x="766" y="901"/>
                </a:lnTo>
                <a:lnTo>
                  <a:pt x="761" y="906"/>
                </a:lnTo>
                <a:lnTo>
                  <a:pt x="753" y="913"/>
                </a:lnTo>
                <a:lnTo>
                  <a:pt x="746" y="918"/>
                </a:lnTo>
                <a:lnTo>
                  <a:pt x="736" y="923"/>
                </a:lnTo>
                <a:lnTo>
                  <a:pt x="725" y="927"/>
                </a:lnTo>
                <a:lnTo>
                  <a:pt x="713" y="931"/>
                </a:lnTo>
                <a:lnTo>
                  <a:pt x="699" y="933"/>
                </a:lnTo>
                <a:lnTo>
                  <a:pt x="684" y="933"/>
                </a:lnTo>
                <a:lnTo>
                  <a:pt x="668" y="933"/>
                </a:lnTo>
                <a:lnTo>
                  <a:pt x="652" y="931"/>
                </a:lnTo>
                <a:lnTo>
                  <a:pt x="637" y="928"/>
                </a:lnTo>
                <a:lnTo>
                  <a:pt x="623" y="925"/>
                </a:lnTo>
                <a:lnTo>
                  <a:pt x="615" y="924"/>
                </a:lnTo>
                <a:lnTo>
                  <a:pt x="608" y="923"/>
                </a:lnTo>
                <a:lnTo>
                  <a:pt x="591" y="920"/>
                </a:lnTo>
                <a:lnTo>
                  <a:pt x="569" y="919"/>
                </a:lnTo>
                <a:lnTo>
                  <a:pt x="542" y="917"/>
                </a:lnTo>
                <a:lnTo>
                  <a:pt x="511" y="917"/>
                </a:lnTo>
                <a:lnTo>
                  <a:pt x="478" y="917"/>
                </a:lnTo>
                <a:lnTo>
                  <a:pt x="448" y="919"/>
                </a:lnTo>
                <a:lnTo>
                  <a:pt x="422" y="924"/>
                </a:lnTo>
                <a:lnTo>
                  <a:pt x="400" y="928"/>
                </a:lnTo>
                <a:lnTo>
                  <a:pt x="381" y="932"/>
                </a:lnTo>
                <a:lnTo>
                  <a:pt x="362" y="936"/>
                </a:lnTo>
                <a:lnTo>
                  <a:pt x="345" y="938"/>
                </a:lnTo>
                <a:lnTo>
                  <a:pt x="329" y="9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61" name="Freeform 44"/>
          <p:cNvSpPr>
            <a:spLocks noEditPoints="1"/>
          </p:cNvSpPr>
          <p:nvPr/>
        </p:nvSpPr>
        <p:spPr bwMode="auto">
          <a:xfrm>
            <a:off x="2852738" y="1506538"/>
            <a:ext cx="546100" cy="415925"/>
          </a:xfrm>
          <a:custGeom>
            <a:avLst/>
            <a:gdLst>
              <a:gd name="T0" fmla="*/ 250 w 1032"/>
              <a:gd name="T1" fmla="*/ 29 h 785"/>
              <a:gd name="T2" fmla="*/ 326 w 1032"/>
              <a:gd name="T3" fmla="*/ 170 h 785"/>
              <a:gd name="T4" fmla="*/ 419 w 1032"/>
              <a:gd name="T5" fmla="*/ 324 h 785"/>
              <a:gd name="T6" fmla="*/ 485 w 1032"/>
              <a:gd name="T7" fmla="*/ 351 h 785"/>
              <a:gd name="T8" fmla="*/ 583 w 1032"/>
              <a:gd name="T9" fmla="*/ 348 h 785"/>
              <a:gd name="T10" fmla="*/ 653 w 1032"/>
              <a:gd name="T11" fmla="*/ 315 h 785"/>
              <a:gd name="T12" fmla="*/ 784 w 1032"/>
              <a:gd name="T13" fmla="*/ 215 h 785"/>
              <a:gd name="T14" fmla="*/ 842 w 1032"/>
              <a:gd name="T15" fmla="*/ 189 h 785"/>
              <a:gd name="T16" fmla="*/ 848 w 1032"/>
              <a:gd name="T17" fmla="*/ 205 h 785"/>
              <a:gd name="T18" fmla="*/ 842 w 1032"/>
              <a:gd name="T19" fmla="*/ 232 h 785"/>
              <a:gd name="T20" fmla="*/ 874 w 1032"/>
              <a:gd name="T21" fmla="*/ 238 h 785"/>
              <a:gd name="T22" fmla="*/ 898 w 1032"/>
              <a:gd name="T23" fmla="*/ 208 h 785"/>
              <a:gd name="T24" fmla="*/ 887 w 1032"/>
              <a:gd name="T25" fmla="*/ 167 h 785"/>
              <a:gd name="T26" fmla="*/ 923 w 1032"/>
              <a:gd name="T27" fmla="*/ 137 h 785"/>
              <a:gd name="T28" fmla="*/ 966 w 1032"/>
              <a:gd name="T29" fmla="*/ 117 h 785"/>
              <a:gd name="T30" fmla="*/ 992 w 1032"/>
              <a:gd name="T31" fmla="*/ 152 h 785"/>
              <a:gd name="T32" fmla="*/ 1006 w 1032"/>
              <a:gd name="T33" fmla="*/ 177 h 785"/>
              <a:gd name="T34" fmla="*/ 1027 w 1032"/>
              <a:gd name="T35" fmla="*/ 188 h 785"/>
              <a:gd name="T36" fmla="*/ 1028 w 1032"/>
              <a:gd name="T37" fmla="*/ 213 h 785"/>
              <a:gd name="T38" fmla="*/ 949 w 1032"/>
              <a:gd name="T39" fmla="*/ 273 h 785"/>
              <a:gd name="T40" fmla="*/ 824 w 1032"/>
              <a:gd name="T41" fmla="*/ 383 h 785"/>
              <a:gd name="T42" fmla="*/ 709 w 1032"/>
              <a:gd name="T43" fmla="*/ 545 h 785"/>
              <a:gd name="T44" fmla="*/ 650 w 1032"/>
              <a:gd name="T45" fmla="*/ 604 h 785"/>
              <a:gd name="T46" fmla="*/ 563 w 1032"/>
              <a:gd name="T47" fmla="*/ 636 h 785"/>
              <a:gd name="T48" fmla="*/ 532 w 1032"/>
              <a:gd name="T49" fmla="*/ 666 h 785"/>
              <a:gd name="T50" fmla="*/ 537 w 1032"/>
              <a:gd name="T51" fmla="*/ 694 h 785"/>
              <a:gd name="T52" fmla="*/ 589 w 1032"/>
              <a:gd name="T53" fmla="*/ 711 h 785"/>
              <a:gd name="T54" fmla="*/ 637 w 1032"/>
              <a:gd name="T55" fmla="*/ 737 h 785"/>
              <a:gd name="T56" fmla="*/ 629 w 1032"/>
              <a:gd name="T57" fmla="*/ 774 h 785"/>
              <a:gd name="T58" fmla="*/ 563 w 1032"/>
              <a:gd name="T59" fmla="*/ 773 h 785"/>
              <a:gd name="T60" fmla="*/ 406 w 1032"/>
              <a:gd name="T61" fmla="*/ 764 h 785"/>
              <a:gd name="T62" fmla="*/ 288 w 1032"/>
              <a:gd name="T63" fmla="*/ 780 h 785"/>
              <a:gd name="T64" fmla="*/ 223 w 1032"/>
              <a:gd name="T65" fmla="*/ 778 h 785"/>
              <a:gd name="T66" fmla="*/ 221 w 1032"/>
              <a:gd name="T67" fmla="*/ 741 h 785"/>
              <a:gd name="T68" fmla="*/ 280 w 1032"/>
              <a:gd name="T69" fmla="*/ 720 h 785"/>
              <a:gd name="T70" fmla="*/ 348 w 1032"/>
              <a:gd name="T71" fmla="*/ 698 h 785"/>
              <a:gd name="T72" fmla="*/ 361 w 1032"/>
              <a:gd name="T73" fmla="*/ 650 h 785"/>
              <a:gd name="T74" fmla="*/ 312 w 1032"/>
              <a:gd name="T75" fmla="*/ 616 h 785"/>
              <a:gd name="T76" fmla="*/ 242 w 1032"/>
              <a:gd name="T77" fmla="*/ 587 h 785"/>
              <a:gd name="T78" fmla="*/ 173 w 1032"/>
              <a:gd name="T79" fmla="*/ 529 h 785"/>
              <a:gd name="T80" fmla="*/ 139 w 1032"/>
              <a:gd name="T81" fmla="*/ 455 h 785"/>
              <a:gd name="T82" fmla="*/ 122 w 1032"/>
              <a:gd name="T83" fmla="*/ 303 h 785"/>
              <a:gd name="T84" fmla="*/ 103 w 1032"/>
              <a:gd name="T85" fmla="*/ 189 h 785"/>
              <a:gd name="T86" fmla="*/ 56 w 1032"/>
              <a:gd name="T87" fmla="*/ 127 h 785"/>
              <a:gd name="T88" fmla="*/ 4 w 1032"/>
              <a:gd name="T89" fmla="*/ 100 h 785"/>
              <a:gd name="T90" fmla="*/ 6 w 1032"/>
              <a:gd name="T91" fmla="*/ 78 h 785"/>
              <a:gd name="T92" fmla="*/ 74 w 1032"/>
              <a:gd name="T93" fmla="*/ 25 h 785"/>
              <a:gd name="T94" fmla="*/ 155 w 1032"/>
              <a:gd name="T95" fmla="*/ 1 h 785"/>
              <a:gd name="T96" fmla="*/ 95 w 1032"/>
              <a:gd name="T97" fmla="*/ 98 h 785"/>
              <a:gd name="T98" fmla="*/ 121 w 1032"/>
              <a:gd name="T99" fmla="*/ 112 h 785"/>
              <a:gd name="T100" fmla="*/ 146 w 1032"/>
              <a:gd name="T101" fmla="*/ 98 h 785"/>
              <a:gd name="T102" fmla="*/ 141 w 1032"/>
              <a:gd name="T103" fmla="*/ 71 h 785"/>
              <a:gd name="T104" fmla="*/ 110 w 1032"/>
              <a:gd name="T105" fmla="*/ 66 h 785"/>
              <a:gd name="T106" fmla="*/ 93 w 1032"/>
              <a:gd name="T107" fmla="*/ 89 h 78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2"/>
              <a:gd name="T163" fmla="*/ 0 h 785"/>
              <a:gd name="T164" fmla="*/ 1032 w 1032"/>
              <a:gd name="T165" fmla="*/ 785 h 78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2" h="785">
                <a:moveTo>
                  <a:pt x="199" y="3"/>
                </a:moveTo>
                <a:lnTo>
                  <a:pt x="212" y="6"/>
                </a:lnTo>
                <a:lnTo>
                  <a:pt x="223" y="11"/>
                </a:lnTo>
                <a:lnTo>
                  <a:pt x="232" y="16"/>
                </a:lnTo>
                <a:lnTo>
                  <a:pt x="242" y="22"/>
                </a:lnTo>
                <a:lnTo>
                  <a:pt x="250" y="29"/>
                </a:lnTo>
                <a:lnTo>
                  <a:pt x="257" y="38"/>
                </a:lnTo>
                <a:lnTo>
                  <a:pt x="264" y="47"/>
                </a:lnTo>
                <a:lnTo>
                  <a:pt x="271" y="58"/>
                </a:lnTo>
                <a:lnTo>
                  <a:pt x="285" y="87"/>
                </a:lnTo>
                <a:lnTo>
                  <a:pt x="304" y="123"/>
                </a:lnTo>
                <a:lnTo>
                  <a:pt x="326" y="170"/>
                </a:lnTo>
                <a:lnTo>
                  <a:pt x="356" y="226"/>
                </a:lnTo>
                <a:lnTo>
                  <a:pt x="376" y="262"/>
                </a:lnTo>
                <a:lnTo>
                  <a:pt x="393" y="292"/>
                </a:lnTo>
                <a:lnTo>
                  <a:pt x="402" y="305"/>
                </a:lnTo>
                <a:lnTo>
                  <a:pt x="411" y="314"/>
                </a:lnTo>
                <a:lnTo>
                  <a:pt x="419" y="324"/>
                </a:lnTo>
                <a:lnTo>
                  <a:pt x="428" y="330"/>
                </a:lnTo>
                <a:lnTo>
                  <a:pt x="437" y="337"/>
                </a:lnTo>
                <a:lnTo>
                  <a:pt x="447" y="342"/>
                </a:lnTo>
                <a:lnTo>
                  <a:pt x="458" y="346"/>
                </a:lnTo>
                <a:lnTo>
                  <a:pt x="471" y="349"/>
                </a:lnTo>
                <a:lnTo>
                  <a:pt x="485" y="351"/>
                </a:lnTo>
                <a:lnTo>
                  <a:pt x="500" y="352"/>
                </a:lnTo>
                <a:lnTo>
                  <a:pt x="519" y="352"/>
                </a:lnTo>
                <a:lnTo>
                  <a:pt x="538" y="352"/>
                </a:lnTo>
                <a:lnTo>
                  <a:pt x="555" y="351"/>
                </a:lnTo>
                <a:lnTo>
                  <a:pt x="571" y="350"/>
                </a:lnTo>
                <a:lnTo>
                  <a:pt x="583" y="348"/>
                </a:lnTo>
                <a:lnTo>
                  <a:pt x="595" y="346"/>
                </a:lnTo>
                <a:lnTo>
                  <a:pt x="606" y="342"/>
                </a:lnTo>
                <a:lnTo>
                  <a:pt x="617" y="338"/>
                </a:lnTo>
                <a:lnTo>
                  <a:pt x="626" y="334"/>
                </a:lnTo>
                <a:lnTo>
                  <a:pt x="635" y="328"/>
                </a:lnTo>
                <a:lnTo>
                  <a:pt x="653" y="315"/>
                </a:lnTo>
                <a:lnTo>
                  <a:pt x="672" y="301"/>
                </a:lnTo>
                <a:lnTo>
                  <a:pt x="694" y="283"/>
                </a:lnTo>
                <a:lnTo>
                  <a:pt x="721" y="263"/>
                </a:lnTo>
                <a:lnTo>
                  <a:pt x="744" y="244"/>
                </a:lnTo>
                <a:lnTo>
                  <a:pt x="771" y="225"/>
                </a:lnTo>
                <a:lnTo>
                  <a:pt x="784" y="215"/>
                </a:lnTo>
                <a:lnTo>
                  <a:pt x="798" y="206"/>
                </a:lnTo>
                <a:lnTo>
                  <a:pt x="811" y="199"/>
                </a:lnTo>
                <a:lnTo>
                  <a:pt x="825" y="191"/>
                </a:lnTo>
                <a:lnTo>
                  <a:pt x="832" y="189"/>
                </a:lnTo>
                <a:lnTo>
                  <a:pt x="838" y="188"/>
                </a:lnTo>
                <a:lnTo>
                  <a:pt x="842" y="189"/>
                </a:lnTo>
                <a:lnTo>
                  <a:pt x="845" y="190"/>
                </a:lnTo>
                <a:lnTo>
                  <a:pt x="847" y="192"/>
                </a:lnTo>
                <a:lnTo>
                  <a:pt x="849" y="194"/>
                </a:lnTo>
                <a:lnTo>
                  <a:pt x="850" y="198"/>
                </a:lnTo>
                <a:lnTo>
                  <a:pt x="849" y="201"/>
                </a:lnTo>
                <a:lnTo>
                  <a:pt x="848" y="205"/>
                </a:lnTo>
                <a:lnTo>
                  <a:pt x="846" y="208"/>
                </a:lnTo>
                <a:lnTo>
                  <a:pt x="841" y="216"/>
                </a:lnTo>
                <a:lnTo>
                  <a:pt x="839" y="222"/>
                </a:lnTo>
                <a:lnTo>
                  <a:pt x="839" y="226"/>
                </a:lnTo>
                <a:lnTo>
                  <a:pt x="841" y="230"/>
                </a:lnTo>
                <a:lnTo>
                  <a:pt x="842" y="232"/>
                </a:lnTo>
                <a:lnTo>
                  <a:pt x="844" y="235"/>
                </a:lnTo>
                <a:lnTo>
                  <a:pt x="848" y="239"/>
                </a:lnTo>
                <a:lnTo>
                  <a:pt x="853" y="241"/>
                </a:lnTo>
                <a:lnTo>
                  <a:pt x="860" y="241"/>
                </a:lnTo>
                <a:lnTo>
                  <a:pt x="868" y="240"/>
                </a:lnTo>
                <a:lnTo>
                  <a:pt x="874" y="238"/>
                </a:lnTo>
                <a:lnTo>
                  <a:pt x="880" y="234"/>
                </a:lnTo>
                <a:lnTo>
                  <a:pt x="887" y="230"/>
                </a:lnTo>
                <a:lnTo>
                  <a:pt x="891" y="225"/>
                </a:lnTo>
                <a:lnTo>
                  <a:pt x="895" y="219"/>
                </a:lnTo>
                <a:lnTo>
                  <a:pt x="897" y="214"/>
                </a:lnTo>
                <a:lnTo>
                  <a:pt x="898" y="208"/>
                </a:lnTo>
                <a:lnTo>
                  <a:pt x="897" y="202"/>
                </a:lnTo>
                <a:lnTo>
                  <a:pt x="895" y="195"/>
                </a:lnTo>
                <a:lnTo>
                  <a:pt x="892" y="189"/>
                </a:lnTo>
                <a:lnTo>
                  <a:pt x="888" y="180"/>
                </a:lnTo>
                <a:lnTo>
                  <a:pt x="887" y="174"/>
                </a:lnTo>
                <a:lnTo>
                  <a:pt x="887" y="167"/>
                </a:lnTo>
                <a:lnTo>
                  <a:pt x="890" y="163"/>
                </a:lnTo>
                <a:lnTo>
                  <a:pt x="893" y="158"/>
                </a:lnTo>
                <a:lnTo>
                  <a:pt x="899" y="153"/>
                </a:lnTo>
                <a:lnTo>
                  <a:pt x="905" y="149"/>
                </a:lnTo>
                <a:lnTo>
                  <a:pt x="913" y="145"/>
                </a:lnTo>
                <a:lnTo>
                  <a:pt x="923" y="137"/>
                </a:lnTo>
                <a:lnTo>
                  <a:pt x="936" y="128"/>
                </a:lnTo>
                <a:lnTo>
                  <a:pt x="942" y="124"/>
                </a:lnTo>
                <a:lnTo>
                  <a:pt x="949" y="121"/>
                </a:lnTo>
                <a:lnTo>
                  <a:pt x="954" y="119"/>
                </a:lnTo>
                <a:lnTo>
                  <a:pt x="960" y="118"/>
                </a:lnTo>
                <a:lnTo>
                  <a:pt x="966" y="117"/>
                </a:lnTo>
                <a:lnTo>
                  <a:pt x="970" y="118"/>
                </a:lnTo>
                <a:lnTo>
                  <a:pt x="976" y="120"/>
                </a:lnTo>
                <a:lnTo>
                  <a:pt x="981" y="124"/>
                </a:lnTo>
                <a:lnTo>
                  <a:pt x="985" y="130"/>
                </a:lnTo>
                <a:lnTo>
                  <a:pt x="988" y="139"/>
                </a:lnTo>
                <a:lnTo>
                  <a:pt x="992" y="152"/>
                </a:lnTo>
                <a:lnTo>
                  <a:pt x="994" y="168"/>
                </a:lnTo>
                <a:lnTo>
                  <a:pt x="994" y="172"/>
                </a:lnTo>
                <a:lnTo>
                  <a:pt x="996" y="173"/>
                </a:lnTo>
                <a:lnTo>
                  <a:pt x="997" y="175"/>
                </a:lnTo>
                <a:lnTo>
                  <a:pt x="999" y="176"/>
                </a:lnTo>
                <a:lnTo>
                  <a:pt x="1006" y="177"/>
                </a:lnTo>
                <a:lnTo>
                  <a:pt x="1012" y="178"/>
                </a:lnTo>
                <a:lnTo>
                  <a:pt x="1015" y="179"/>
                </a:lnTo>
                <a:lnTo>
                  <a:pt x="1019" y="180"/>
                </a:lnTo>
                <a:lnTo>
                  <a:pt x="1022" y="182"/>
                </a:lnTo>
                <a:lnTo>
                  <a:pt x="1024" y="185"/>
                </a:lnTo>
                <a:lnTo>
                  <a:pt x="1027" y="188"/>
                </a:lnTo>
                <a:lnTo>
                  <a:pt x="1030" y="192"/>
                </a:lnTo>
                <a:lnTo>
                  <a:pt x="1031" y="198"/>
                </a:lnTo>
                <a:lnTo>
                  <a:pt x="1032" y="204"/>
                </a:lnTo>
                <a:lnTo>
                  <a:pt x="1032" y="206"/>
                </a:lnTo>
                <a:lnTo>
                  <a:pt x="1030" y="209"/>
                </a:lnTo>
                <a:lnTo>
                  <a:pt x="1028" y="213"/>
                </a:lnTo>
                <a:lnTo>
                  <a:pt x="1025" y="216"/>
                </a:lnTo>
                <a:lnTo>
                  <a:pt x="1019" y="224"/>
                </a:lnTo>
                <a:lnTo>
                  <a:pt x="1010" y="230"/>
                </a:lnTo>
                <a:lnTo>
                  <a:pt x="993" y="242"/>
                </a:lnTo>
                <a:lnTo>
                  <a:pt x="980" y="251"/>
                </a:lnTo>
                <a:lnTo>
                  <a:pt x="949" y="273"/>
                </a:lnTo>
                <a:lnTo>
                  <a:pt x="918" y="298"/>
                </a:lnTo>
                <a:lnTo>
                  <a:pt x="888" y="322"/>
                </a:lnTo>
                <a:lnTo>
                  <a:pt x="859" y="348"/>
                </a:lnTo>
                <a:lnTo>
                  <a:pt x="847" y="359"/>
                </a:lnTo>
                <a:lnTo>
                  <a:pt x="836" y="370"/>
                </a:lnTo>
                <a:lnTo>
                  <a:pt x="824" y="383"/>
                </a:lnTo>
                <a:lnTo>
                  <a:pt x="814" y="397"/>
                </a:lnTo>
                <a:lnTo>
                  <a:pt x="793" y="424"/>
                </a:lnTo>
                <a:lnTo>
                  <a:pt x="772" y="450"/>
                </a:lnTo>
                <a:lnTo>
                  <a:pt x="749" y="486"/>
                </a:lnTo>
                <a:lnTo>
                  <a:pt x="717" y="533"/>
                </a:lnTo>
                <a:lnTo>
                  <a:pt x="709" y="545"/>
                </a:lnTo>
                <a:lnTo>
                  <a:pt x="700" y="557"/>
                </a:lnTo>
                <a:lnTo>
                  <a:pt x="690" y="568"/>
                </a:lnTo>
                <a:lnTo>
                  <a:pt x="681" y="579"/>
                </a:lnTo>
                <a:lnTo>
                  <a:pt x="671" y="589"/>
                </a:lnTo>
                <a:lnTo>
                  <a:pt x="660" y="597"/>
                </a:lnTo>
                <a:lnTo>
                  <a:pt x="650" y="604"/>
                </a:lnTo>
                <a:lnTo>
                  <a:pt x="640" y="609"/>
                </a:lnTo>
                <a:lnTo>
                  <a:pt x="618" y="619"/>
                </a:lnTo>
                <a:lnTo>
                  <a:pt x="606" y="624"/>
                </a:lnTo>
                <a:lnTo>
                  <a:pt x="593" y="627"/>
                </a:lnTo>
                <a:lnTo>
                  <a:pt x="572" y="633"/>
                </a:lnTo>
                <a:lnTo>
                  <a:pt x="563" y="636"/>
                </a:lnTo>
                <a:lnTo>
                  <a:pt x="554" y="640"/>
                </a:lnTo>
                <a:lnTo>
                  <a:pt x="546" y="647"/>
                </a:lnTo>
                <a:lnTo>
                  <a:pt x="539" y="654"/>
                </a:lnTo>
                <a:lnTo>
                  <a:pt x="536" y="658"/>
                </a:lnTo>
                <a:lnTo>
                  <a:pt x="534" y="662"/>
                </a:lnTo>
                <a:lnTo>
                  <a:pt x="532" y="666"/>
                </a:lnTo>
                <a:lnTo>
                  <a:pt x="532" y="672"/>
                </a:lnTo>
                <a:lnTo>
                  <a:pt x="531" y="676"/>
                </a:lnTo>
                <a:lnTo>
                  <a:pt x="532" y="681"/>
                </a:lnTo>
                <a:lnTo>
                  <a:pt x="533" y="686"/>
                </a:lnTo>
                <a:lnTo>
                  <a:pt x="535" y="691"/>
                </a:lnTo>
                <a:lnTo>
                  <a:pt x="537" y="694"/>
                </a:lnTo>
                <a:lnTo>
                  <a:pt x="541" y="698"/>
                </a:lnTo>
                <a:lnTo>
                  <a:pt x="546" y="700"/>
                </a:lnTo>
                <a:lnTo>
                  <a:pt x="551" y="702"/>
                </a:lnTo>
                <a:lnTo>
                  <a:pt x="563" y="705"/>
                </a:lnTo>
                <a:lnTo>
                  <a:pt x="576" y="708"/>
                </a:lnTo>
                <a:lnTo>
                  <a:pt x="589" y="711"/>
                </a:lnTo>
                <a:lnTo>
                  <a:pt x="602" y="713"/>
                </a:lnTo>
                <a:lnTo>
                  <a:pt x="613" y="716"/>
                </a:lnTo>
                <a:lnTo>
                  <a:pt x="621" y="719"/>
                </a:lnTo>
                <a:lnTo>
                  <a:pt x="628" y="725"/>
                </a:lnTo>
                <a:lnTo>
                  <a:pt x="633" y="731"/>
                </a:lnTo>
                <a:lnTo>
                  <a:pt x="637" y="737"/>
                </a:lnTo>
                <a:lnTo>
                  <a:pt x="641" y="744"/>
                </a:lnTo>
                <a:lnTo>
                  <a:pt x="642" y="751"/>
                </a:lnTo>
                <a:lnTo>
                  <a:pt x="641" y="758"/>
                </a:lnTo>
                <a:lnTo>
                  <a:pt x="637" y="765"/>
                </a:lnTo>
                <a:lnTo>
                  <a:pt x="633" y="771"/>
                </a:lnTo>
                <a:lnTo>
                  <a:pt x="629" y="774"/>
                </a:lnTo>
                <a:lnTo>
                  <a:pt x="625" y="776"/>
                </a:lnTo>
                <a:lnTo>
                  <a:pt x="620" y="779"/>
                </a:lnTo>
                <a:lnTo>
                  <a:pt x="615" y="780"/>
                </a:lnTo>
                <a:lnTo>
                  <a:pt x="603" y="780"/>
                </a:lnTo>
                <a:lnTo>
                  <a:pt x="590" y="779"/>
                </a:lnTo>
                <a:lnTo>
                  <a:pt x="563" y="773"/>
                </a:lnTo>
                <a:lnTo>
                  <a:pt x="540" y="769"/>
                </a:lnTo>
                <a:lnTo>
                  <a:pt x="525" y="767"/>
                </a:lnTo>
                <a:lnTo>
                  <a:pt x="502" y="766"/>
                </a:lnTo>
                <a:lnTo>
                  <a:pt x="474" y="764"/>
                </a:lnTo>
                <a:lnTo>
                  <a:pt x="442" y="764"/>
                </a:lnTo>
                <a:lnTo>
                  <a:pt x="406" y="764"/>
                </a:lnTo>
                <a:lnTo>
                  <a:pt x="371" y="766"/>
                </a:lnTo>
                <a:lnTo>
                  <a:pt x="353" y="767"/>
                </a:lnTo>
                <a:lnTo>
                  <a:pt x="336" y="770"/>
                </a:lnTo>
                <a:lnTo>
                  <a:pt x="319" y="773"/>
                </a:lnTo>
                <a:lnTo>
                  <a:pt x="303" y="776"/>
                </a:lnTo>
                <a:lnTo>
                  <a:pt x="288" y="780"/>
                </a:lnTo>
                <a:lnTo>
                  <a:pt x="271" y="783"/>
                </a:lnTo>
                <a:lnTo>
                  <a:pt x="255" y="785"/>
                </a:lnTo>
                <a:lnTo>
                  <a:pt x="240" y="784"/>
                </a:lnTo>
                <a:lnTo>
                  <a:pt x="234" y="783"/>
                </a:lnTo>
                <a:lnTo>
                  <a:pt x="228" y="781"/>
                </a:lnTo>
                <a:lnTo>
                  <a:pt x="223" y="778"/>
                </a:lnTo>
                <a:lnTo>
                  <a:pt x="218" y="773"/>
                </a:lnTo>
                <a:lnTo>
                  <a:pt x="216" y="768"/>
                </a:lnTo>
                <a:lnTo>
                  <a:pt x="215" y="762"/>
                </a:lnTo>
                <a:lnTo>
                  <a:pt x="215" y="755"/>
                </a:lnTo>
                <a:lnTo>
                  <a:pt x="218" y="745"/>
                </a:lnTo>
                <a:lnTo>
                  <a:pt x="221" y="741"/>
                </a:lnTo>
                <a:lnTo>
                  <a:pt x="225" y="737"/>
                </a:lnTo>
                <a:lnTo>
                  <a:pt x="230" y="732"/>
                </a:lnTo>
                <a:lnTo>
                  <a:pt x="236" y="730"/>
                </a:lnTo>
                <a:lnTo>
                  <a:pt x="249" y="726"/>
                </a:lnTo>
                <a:lnTo>
                  <a:pt x="261" y="724"/>
                </a:lnTo>
                <a:lnTo>
                  <a:pt x="280" y="720"/>
                </a:lnTo>
                <a:lnTo>
                  <a:pt x="305" y="715"/>
                </a:lnTo>
                <a:lnTo>
                  <a:pt x="317" y="712"/>
                </a:lnTo>
                <a:lnTo>
                  <a:pt x="328" y="708"/>
                </a:lnTo>
                <a:lnTo>
                  <a:pt x="336" y="705"/>
                </a:lnTo>
                <a:lnTo>
                  <a:pt x="343" y="703"/>
                </a:lnTo>
                <a:lnTo>
                  <a:pt x="348" y="698"/>
                </a:lnTo>
                <a:lnTo>
                  <a:pt x="353" y="691"/>
                </a:lnTo>
                <a:lnTo>
                  <a:pt x="358" y="684"/>
                </a:lnTo>
                <a:lnTo>
                  <a:pt x="361" y="675"/>
                </a:lnTo>
                <a:lnTo>
                  <a:pt x="362" y="667"/>
                </a:lnTo>
                <a:lnTo>
                  <a:pt x="362" y="659"/>
                </a:lnTo>
                <a:lnTo>
                  <a:pt x="361" y="650"/>
                </a:lnTo>
                <a:lnTo>
                  <a:pt x="357" y="641"/>
                </a:lnTo>
                <a:lnTo>
                  <a:pt x="352" y="636"/>
                </a:lnTo>
                <a:lnTo>
                  <a:pt x="346" y="632"/>
                </a:lnTo>
                <a:lnTo>
                  <a:pt x="338" y="626"/>
                </a:lnTo>
                <a:lnTo>
                  <a:pt x="330" y="623"/>
                </a:lnTo>
                <a:lnTo>
                  <a:pt x="312" y="616"/>
                </a:lnTo>
                <a:lnTo>
                  <a:pt x="296" y="610"/>
                </a:lnTo>
                <a:lnTo>
                  <a:pt x="285" y="607"/>
                </a:lnTo>
                <a:lnTo>
                  <a:pt x="274" y="603"/>
                </a:lnTo>
                <a:lnTo>
                  <a:pt x="263" y="598"/>
                </a:lnTo>
                <a:lnTo>
                  <a:pt x="252" y="593"/>
                </a:lnTo>
                <a:lnTo>
                  <a:pt x="242" y="587"/>
                </a:lnTo>
                <a:lnTo>
                  <a:pt x="234" y="582"/>
                </a:lnTo>
                <a:lnTo>
                  <a:pt x="225" y="576"/>
                </a:lnTo>
                <a:lnTo>
                  <a:pt x="216" y="569"/>
                </a:lnTo>
                <a:lnTo>
                  <a:pt x="200" y="555"/>
                </a:lnTo>
                <a:lnTo>
                  <a:pt x="184" y="540"/>
                </a:lnTo>
                <a:lnTo>
                  <a:pt x="173" y="529"/>
                </a:lnTo>
                <a:lnTo>
                  <a:pt x="163" y="517"/>
                </a:lnTo>
                <a:lnTo>
                  <a:pt x="156" y="506"/>
                </a:lnTo>
                <a:lnTo>
                  <a:pt x="149" y="494"/>
                </a:lnTo>
                <a:lnTo>
                  <a:pt x="145" y="481"/>
                </a:lnTo>
                <a:lnTo>
                  <a:pt x="141" y="468"/>
                </a:lnTo>
                <a:lnTo>
                  <a:pt x="139" y="455"/>
                </a:lnTo>
                <a:lnTo>
                  <a:pt x="135" y="441"/>
                </a:lnTo>
                <a:lnTo>
                  <a:pt x="133" y="413"/>
                </a:lnTo>
                <a:lnTo>
                  <a:pt x="131" y="384"/>
                </a:lnTo>
                <a:lnTo>
                  <a:pt x="129" y="356"/>
                </a:lnTo>
                <a:lnTo>
                  <a:pt x="126" y="328"/>
                </a:lnTo>
                <a:lnTo>
                  <a:pt x="122" y="303"/>
                </a:lnTo>
                <a:lnTo>
                  <a:pt x="120" y="279"/>
                </a:lnTo>
                <a:lnTo>
                  <a:pt x="117" y="253"/>
                </a:lnTo>
                <a:lnTo>
                  <a:pt x="113" y="227"/>
                </a:lnTo>
                <a:lnTo>
                  <a:pt x="110" y="214"/>
                </a:lnTo>
                <a:lnTo>
                  <a:pt x="107" y="201"/>
                </a:lnTo>
                <a:lnTo>
                  <a:pt x="103" y="189"/>
                </a:lnTo>
                <a:lnTo>
                  <a:pt x="99" y="178"/>
                </a:lnTo>
                <a:lnTo>
                  <a:pt x="93" y="167"/>
                </a:lnTo>
                <a:lnTo>
                  <a:pt x="87" y="157"/>
                </a:lnTo>
                <a:lnTo>
                  <a:pt x="79" y="147"/>
                </a:lnTo>
                <a:lnTo>
                  <a:pt x="70" y="139"/>
                </a:lnTo>
                <a:lnTo>
                  <a:pt x="56" y="127"/>
                </a:lnTo>
                <a:lnTo>
                  <a:pt x="42" y="119"/>
                </a:lnTo>
                <a:lnTo>
                  <a:pt x="31" y="112"/>
                </a:lnTo>
                <a:lnTo>
                  <a:pt x="20" y="108"/>
                </a:lnTo>
                <a:lnTo>
                  <a:pt x="12" y="105"/>
                </a:lnTo>
                <a:lnTo>
                  <a:pt x="6" y="103"/>
                </a:lnTo>
                <a:lnTo>
                  <a:pt x="4" y="100"/>
                </a:lnTo>
                <a:lnTo>
                  <a:pt x="1" y="99"/>
                </a:lnTo>
                <a:lnTo>
                  <a:pt x="0" y="97"/>
                </a:lnTo>
                <a:lnTo>
                  <a:pt x="0" y="95"/>
                </a:lnTo>
                <a:lnTo>
                  <a:pt x="0" y="90"/>
                </a:lnTo>
                <a:lnTo>
                  <a:pt x="2" y="84"/>
                </a:lnTo>
                <a:lnTo>
                  <a:pt x="6" y="78"/>
                </a:lnTo>
                <a:lnTo>
                  <a:pt x="10" y="72"/>
                </a:lnTo>
                <a:lnTo>
                  <a:pt x="21" y="62"/>
                </a:lnTo>
                <a:lnTo>
                  <a:pt x="34" y="51"/>
                </a:lnTo>
                <a:lnTo>
                  <a:pt x="48" y="41"/>
                </a:lnTo>
                <a:lnTo>
                  <a:pt x="61" y="32"/>
                </a:lnTo>
                <a:lnTo>
                  <a:pt x="74" y="25"/>
                </a:lnTo>
                <a:lnTo>
                  <a:pt x="83" y="20"/>
                </a:lnTo>
                <a:lnTo>
                  <a:pt x="96" y="14"/>
                </a:lnTo>
                <a:lnTo>
                  <a:pt x="110" y="10"/>
                </a:lnTo>
                <a:lnTo>
                  <a:pt x="124" y="5"/>
                </a:lnTo>
                <a:lnTo>
                  <a:pt x="140" y="2"/>
                </a:lnTo>
                <a:lnTo>
                  <a:pt x="155" y="1"/>
                </a:lnTo>
                <a:lnTo>
                  <a:pt x="170" y="0"/>
                </a:lnTo>
                <a:lnTo>
                  <a:pt x="184" y="1"/>
                </a:lnTo>
                <a:lnTo>
                  <a:pt x="199" y="3"/>
                </a:lnTo>
                <a:close/>
                <a:moveTo>
                  <a:pt x="93" y="89"/>
                </a:moveTo>
                <a:lnTo>
                  <a:pt x="94" y="93"/>
                </a:lnTo>
                <a:lnTo>
                  <a:pt x="95" y="98"/>
                </a:lnTo>
                <a:lnTo>
                  <a:pt x="99" y="101"/>
                </a:lnTo>
                <a:lnTo>
                  <a:pt x="102" y="106"/>
                </a:lnTo>
                <a:lnTo>
                  <a:pt x="105" y="108"/>
                </a:lnTo>
                <a:lnTo>
                  <a:pt x="110" y="110"/>
                </a:lnTo>
                <a:lnTo>
                  <a:pt x="116" y="112"/>
                </a:lnTo>
                <a:lnTo>
                  <a:pt x="121" y="112"/>
                </a:lnTo>
                <a:lnTo>
                  <a:pt x="127" y="112"/>
                </a:lnTo>
                <a:lnTo>
                  <a:pt x="132" y="110"/>
                </a:lnTo>
                <a:lnTo>
                  <a:pt x="136" y="108"/>
                </a:lnTo>
                <a:lnTo>
                  <a:pt x="141" y="106"/>
                </a:lnTo>
                <a:lnTo>
                  <a:pt x="144" y="101"/>
                </a:lnTo>
                <a:lnTo>
                  <a:pt x="146" y="98"/>
                </a:lnTo>
                <a:lnTo>
                  <a:pt x="148" y="93"/>
                </a:lnTo>
                <a:lnTo>
                  <a:pt x="148" y="89"/>
                </a:lnTo>
                <a:lnTo>
                  <a:pt x="148" y="83"/>
                </a:lnTo>
                <a:lnTo>
                  <a:pt x="146" y="79"/>
                </a:lnTo>
                <a:lnTo>
                  <a:pt x="144" y="76"/>
                </a:lnTo>
                <a:lnTo>
                  <a:pt x="141" y="71"/>
                </a:lnTo>
                <a:lnTo>
                  <a:pt x="136" y="68"/>
                </a:lnTo>
                <a:lnTo>
                  <a:pt x="132" y="66"/>
                </a:lnTo>
                <a:lnTo>
                  <a:pt x="127" y="65"/>
                </a:lnTo>
                <a:lnTo>
                  <a:pt x="121" y="65"/>
                </a:lnTo>
                <a:lnTo>
                  <a:pt x="116" y="65"/>
                </a:lnTo>
                <a:lnTo>
                  <a:pt x="110" y="66"/>
                </a:lnTo>
                <a:lnTo>
                  <a:pt x="105" y="68"/>
                </a:lnTo>
                <a:lnTo>
                  <a:pt x="102" y="71"/>
                </a:lnTo>
                <a:lnTo>
                  <a:pt x="99" y="74"/>
                </a:lnTo>
                <a:lnTo>
                  <a:pt x="95" y="79"/>
                </a:lnTo>
                <a:lnTo>
                  <a:pt x="94" y="83"/>
                </a:lnTo>
                <a:lnTo>
                  <a:pt x="93" y="89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62" name="Freeform 45"/>
          <p:cNvSpPr>
            <a:spLocks noEditPoints="1"/>
          </p:cNvSpPr>
          <p:nvPr/>
        </p:nvSpPr>
        <p:spPr bwMode="auto">
          <a:xfrm>
            <a:off x="5648325" y="1489075"/>
            <a:ext cx="642938" cy="476250"/>
          </a:xfrm>
          <a:custGeom>
            <a:avLst/>
            <a:gdLst>
              <a:gd name="T0" fmla="*/ 601 w 1215"/>
              <a:gd name="T1" fmla="*/ 897 h 901"/>
              <a:gd name="T2" fmla="*/ 509 w 1215"/>
              <a:gd name="T3" fmla="*/ 856 h 901"/>
              <a:gd name="T4" fmla="*/ 471 w 1215"/>
              <a:gd name="T5" fmla="*/ 812 h 901"/>
              <a:gd name="T6" fmla="*/ 439 w 1215"/>
              <a:gd name="T7" fmla="*/ 796 h 901"/>
              <a:gd name="T8" fmla="*/ 378 w 1215"/>
              <a:gd name="T9" fmla="*/ 854 h 901"/>
              <a:gd name="T10" fmla="*/ 294 w 1215"/>
              <a:gd name="T11" fmla="*/ 884 h 901"/>
              <a:gd name="T12" fmla="*/ 182 w 1215"/>
              <a:gd name="T13" fmla="*/ 886 h 901"/>
              <a:gd name="T14" fmla="*/ 104 w 1215"/>
              <a:gd name="T15" fmla="*/ 860 h 901"/>
              <a:gd name="T16" fmla="*/ 56 w 1215"/>
              <a:gd name="T17" fmla="*/ 821 h 901"/>
              <a:gd name="T18" fmla="*/ 21 w 1215"/>
              <a:gd name="T19" fmla="*/ 771 h 901"/>
              <a:gd name="T20" fmla="*/ 2 w 1215"/>
              <a:gd name="T21" fmla="*/ 708 h 901"/>
              <a:gd name="T22" fmla="*/ 4 w 1215"/>
              <a:gd name="T23" fmla="*/ 638 h 901"/>
              <a:gd name="T24" fmla="*/ 28 w 1215"/>
              <a:gd name="T25" fmla="*/ 570 h 901"/>
              <a:gd name="T26" fmla="*/ 68 w 1215"/>
              <a:gd name="T27" fmla="*/ 511 h 901"/>
              <a:gd name="T28" fmla="*/ 108 w 1215"/>
              <a:gd name="T29" fmla="*/ 479 h 901"/>
              <a:gd name="T30" fmla="*/ 155 w 1215"/>
              <a:gd name="T31" fmla="*/ 458 h 901"/>
              <a:gd name="T32" fmla="*/ 207 w 1215"/>
              <a:gd name="T33" fmla="*/ 452 h 901"/>
              <a:gd name="T34" fmla="*/ 263 w 1215"/>
              <a:gd name="T35" fmla="*/ 459 h 901"/>
              <a:gd name="T36" fmla="*/ 296 w 1215"/>
              <a:gd name="T37" fmla="*/ 455 h 901"/>
              <a:gd name="T38" fmla="*/ 319 w 1215"/>
              <a:gd name="T39" fmla="*/ 206 h 901"/>
              <a:gd name="T40" fmla="*/ 342 w 1215"/>
              <a:gd name="T41" fmla="*/ 120 h 901"/>
              <a:gd name="T42" fmla="*/ 391 w 1215"/>
              <a:gd name="T43" fmla="*/ 54 h 901"/>
              <a:gd name="T44" fmla="*/ 445 w 1215"/>
              <a:gd name="T45" fmla="*/ 19 h 901"/>
              <a:gd name="T46" fmla="*/ 499 w 1215"/>
              <a:gd name="T47" fmla="*/ 3 h 901"/>
              <a:gd name="T48" fmla="*/ 561 w 1215"/>
              <a:gd name="T49" fmla="*/ 3 h 901"/>
              <a:gd name="T50" fmla="*/ 633 w 1215"/>
              <a:gd name="T51" fmla="*/ 25 h 901"/>
              <a:gd name="T52" fmla="*/ 734 w 1215"/>
              <a:gd name="T53" fmla="*/ 94 h 901"/>
              <a:gd name="T54" fmla="*/ 777 w 1215"/>
              <a:gd name="T55" fmla="*/ 118 h 901"/>
              <a:gd name="T56" fmla="*/ 872 w 1215"/>
              <a:gd name="T57" fmla="*/ 103 h 901"/>
              <a:gd name="T58" fmla="*/ 980 w 1215"/>
              <a:gd name="T59" fmla="*/ 53 h 901"/>
              <a:gd name="T60" fmla="*/ 1030 w 1215"/>
              <a:gd name="T61" fmla="*/ 39 h 901"/>
              <a:gd name="T62" fmla="*/ 1104 w 1215"/>
              <a:gd name="T63" fmla="*/ 47 h 901"/>
              <a:gd name="T64" fmla="*/ 1175 w 1215"/>
              <a:gd name="T65" fmla="*/ 93 h 901"/>
              <a:gd name="T66" fmla="*/ 1205 w 1215"/>
              <a:gd name="T67" fmla="*/ 146 h 901"/>
              <a:gd name="T68" fmla="*/ 1215 w 1215"/>
              <a:gd name="T69" fmla="*/ 201 h 901"/>
              <a:gd name="T70" fmla="*/ 1207 w 1215"/>
              <a:gd name="T71" fmla="*/ 256 h 901"/>
              <a:gd name="T72" fmla="*/ 1160 w 1215"/>
              <a:gd name="T73" fmla="*/ 354 h 901"/>
              <a:gd name="T74" fmla="*/ 1081 w 1215"/>
              <a:gd name="T75" fmla="*/ 435 h 901"/>
              <a:gd name="T76" fmla="*/ 979 w 1215"/>
              <a:gd name="T77" fmla="*/ 516 h 901"/>
              <a:gd name="T78" fmla="*/ 926 w 1215"/>
              <a:gd name="T79" fmla="*/ 582 h 901"/>
              <a:gd name="T80" fmla="*/ 853 w 1215"/>
              <a:gd name="T81" fmla="*/ 717 h 901"/>
              <a:gd name="T82" fmla="*/ 806 w 1215"/>
              <a:gd name="T83" fmla="*/ 812 h 901"/>
              <a:gd name="T84" fmla="*/ 746 w 1215"/>
              <a:gd name="T85" fmla="*/ 873 h 901"/>
              <a:gd name="T86" fmla="*/ 692 w 1215"/>
              <a:gd name="T87" fmla="*/ 896 h 901"/>
              <a:gd name="T88" fmla="*/ 647 w 1215"/>
              <a:gd name="T89" fmla="*/ 901 h 901"/>
              <a:gd name="T90" fmla="*/ 503 w 1215"/>
              <a:gd name="T91" fmla="*/ 526 h 901"/>
              <a:gd name="T92" fmla="*/ 570 w 1215"/>
              <a:gd name="T93" fmla="*/ 489 h 901"/>
              <a:gd name="T94" fmla="*/ 635 w 1215"/>
              <a:gd name="T95" fmla="*/ 483 h 901"/>
              <a:gd name="T96" fmla="*/ 702 w 1215"/>
              <a:gd name="T97" fmla="*/ 501 h 901"/>
              <a:gd name="T98" fmla="*/ 786 w 1215"/>
              <a:gd name="T99" fmla="*/ 410 h 901"/>
              <a:gd name="T100" fmla="*/ 726 w 1215"/>
              <a:gd name="T101" fmla="*/ 404 h 901"/>
              <a:gd name="T102" fmla="*/ 616 w 1215"/>
              <a:gd name="T103" fmla="*/ 371 h 901"/>
              <a:gd name="T104" fmla="*/ 561 w 1215"/>
              <a:gd name="T105" fmla="*/ 362 h 901"/>
              <a:gd name="T106" fmla="*/ 522 w 1215"/>
              <a:gd name="T107" fmla="*/ 380 h 90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15"/>
              <a:gd name="T163" fmla="*/ 0 h 901"/>
              <a:gd name="T164" fmla="*/ 1215 w 1215"/>
              <a:gd name="T165" fmla="*/ 901 h 90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15" h="901">
                <a:moveTo>
                  <a:pt x="647" y="901"/>
                </a:moveTo>
                <a:lnTo>
                  <a:pt x="636" y="901"/>
                </a:lnTo>
                <a:lnTo>
                  <a:pt x="625" y="900"/>
                </a:lnTo>
                <a:lnTo>
                  <a:pt x="613" y="899"/>
                </a:lnTo>
                <a:lnTo>
                  <a:pt x="601" y="897"/>
                </a:lnTo>
                <a:lnTo>
                  <a:pt x="581" y="891"/>
                </a:lnTo>
                <a:lnTo>
                  <a:pt x="561" y="885"/>
                </a:lnTo>
                <a:lnTo>
                  <a:pt x="542" y="877"/>
                </a:lnTo>
                <a:lnTo>
                  <a:pt x="525" y="868"/>
                </a:lnTo>
                <a:lnTo>
                  <a:pt x="509" y="856"/>
                </a:lnTo>
                <a:lnTo>
                  <a:pt x="494" y="843"/>
                </a:lnTo>
                <a:lnTo>
                  <a:pt x="488" y="835"/>
                </a:lnTo>
                <a:lnTo>
                  <a:pt x="481" y="828"/>
                </a:lnTo>
                <a:lnTo>
                  <a:pt x="476" y="820"/>
                </a:lnTo>
                <a:lnTo>
                  <a:pt x="471" y="812"/>
                </a:lnTo>
                <a:lnTo>
                  <a:pt x="465" y="804"/>
                </a:lnTo>
                <a:lnTo>
                  <a:pt x="461" y="795"/>
                </a:lnTo>
                <a:lnTo>
                  <a:pt x="456" y="786"/>
                </a:lnTo>
                <a:lnTo>
                  <a:pt x="453" y="777"/>
                </a:lnTo>
                <a:lnTo>
                  <a:pt x="439" y="796"/>
                </a:lnTo>
                <a:lnTo>
                  <a:pt x="424" y="814"/>
                </a:lnTo>
                <a:lnTo>
                  <a:pt x="409" y="829"/>
                </a:lnTo>
                <a:lnTo>
                  <a:pt x="395" y="842"/>
                </a:lnTo>
                <a:lnTo>
                  <a:pt x="386" y="848"/>
                </a:lnTo>
                <a:lnTo>
                  <a:pt x="378" y="854"/>
                </a:lnTo>
                <a:lnTo>
                  <a:pt x="368" y="859"/>
                </a:lnTo>
                <a:lnTo>
                  <a:pt x="358" y="864"/>
                </a:lnTo>
                <a:lnTo>
                  <a:pt x="338" y="873"/>
                </a:lnTo>
                <a:lnTo>
                  <a:pt x="316" y="880"/>
                </a:lnTo>
                <a:lnTo>
                  <a:pt x="294" y="884"/>
                </a:lnTo>
                <a:lnTo>
                  <a:pt x="272" y="888"/>
                </a:lnTo>
                <a:lnTo>
                  <a:pt x="251" y="889"/>
                </a:lnTo>
                <a:lnTo>
                  <a:pt x="231" y="890"/>
                </a:lnTo>
                <a:lnTo>
                  <a:pt x="206" y="889"/>
                </a:lnTo>
                <a:lnTo>
                  <a:pt x="182" y="886"/>
                </a:lnTo>
                <a:lnTo>
                  <a:pt x="159" y="882"/>
                </a:lnTo>
                <a:lnTo>
                  <a:pt x="138" y="875"/>
                </a:lnTo>
                <a:lnTo>
                  <a:pt x="126" y="871"/>
                </a:lnTo>
                <a:lnTo>
                  <a:pt x="115" y="866"/>
                </a:lnTo>
                <a:lnTo>
                  <a:pt x="104" y="860"/>
                </a:lnTo>
                <a:lnTo>
                  <a:pt x="94" y="854"/>
                </a:lnTo>
                <a:lnTo>
                  <a:pt x="83" y="846"/>
                </a:lnTo>
                <a:lnTo>
                  <a:pt x="74" y="839"/>
                </a:lnTo>
                <a:lnTo>
                  <a:pt x="64" y="830"/>
                </a:lnTo>
                <a:lnTo>
                  <a:pt x="56" y="821"/>
                </a:lnTo>
                <a:lnTo>
                  <a:pt x="48" y="812"/>
                </a:lnTo>
                <a:lnTo>
                  <a:pt x="41" y="802"/>
                </a:lnTo>
                <a:lnTo>
                  <a:pt x="33" y="792"/>
                </a:lnTo>
                <a:lnTo>
                  <a:pt x="27" y="781"/>
                </a:lnTo>
                <a:lnTo>
                  <a:pt x="21" y="771"/>
                </a:lnTo>
                <a:lnTo>
                  <a:pt x="16" y="759"/>
                </a:lnTo>
                <a:lnTo>
                  <a:pt x="12" y="747"/>
                </a:lnTo>
                <a:lnTo>
                  <a:pt x="8" y="735"/>
                </a:lnTo>
                <a:lnTo>
                  <a:pt x="5" y="721"/>
                </a:lnTo>
                <a:lnTo>
                  <a:pt x="2" y="708"/>
                </a:lnTo>
                <a:lnTo>
                  <a:pt x="1" y="694"/>
                </a:lnTo>
                <a:lnTo>
                  <a:pt x="0" y="680"/>
                </a:lnTo>
                <a:lnTo>
                  <a:pt x="1" y="666"/>
                </a:lnTo>
                <a:lnTo>
                  <a:pt x="2" y="652"/>
                </a:lnTo>
                <a:lnTo>
                  <a:pt x="4" y="638"/>
                </a:lnTo>
                <a:lnTo>
                  <a:pt x="7" y="624"/>
                </a:lnTo>
                <a:lnTo>
                  <a:pt x="10" y="611"/>
                </a:lnTo>
                <a:lnTo>
                  <a:pt x="15" y="597"/>
                </a:lnTo>
                <a:lnTo>
                  <a:pt x="21" y="583"/>
                </a:lnTo>
                <a:lnTo>
                  <a:pt x="28" y="570"/>
                </a:lnTo>
                <a:lnTo>
                  <a:pt x="34" y="557"/>
                </a:lnTo>
                <a:lnTo>
                  <a:pt x="43" y="544"/>
                </a:lnTo>
                <a:lnTo>
                  <a:pt x="51" y="531"/>
                </a:lnTo>
                <a:lnTo>
                  <a:pt x="61" y="519"/>
                </a:lnTo>
                <a:lnTo>
                  <a:pt x="68" y="511"/>
                </a:lnTo>
                <a:lnTo>
                  <a:pt x="75" y="504"/>
                </a:lnTo>
                <a:lnTo>
                  <a:pt x="83" y="496"/>
                </a:lnTo>
                <a:lnTo>
                  <a:pt x="90" y="490"/>
                </a:lnTo>
                <a:lnTo>
                  <a:pt x="99" y="484"/>
                </a:lnTo>
                <a:lnTo>
                  <a:pt x="108" y="479"/>
                </a:lnTo>
                <a:lnTo>
                  <a:pt x="116" y="474"/>
                </a:lnTo>
                <a:lnTo>
                  <a:pt x="126" y="469"/>
                </a:lnTo>
                <a:lnTo>
                  <a:pt x="136" y="465"/>
                </a:lnTo>
                <a:lnTo>
                  <a:pt x="144" y="462"/>
                </a:lnTo>
                <a:lnTo>
                  <a:pt x="155" y="458"/>
                </a:lnTo>
                <a:lnTo>
                  <a:pt x="165" y="456"/>
                </a:lnTo>
                <a:lnTo>
                  <a:pt x="175" y="454"/>
                </a:lnTo>
                <a:lnTo>
                  <a:pt x="185" y="453"/>
                </a:lnTo>
                <a:lnTo>
                  <a:pt x="196" y="452"/>
                </a:lnTo>
                <a:lnTo>
                  <a:pt x="207" y="452"/>
                </a:lnTo>
                <a:lnTo>
                  <a:pt x="218" y="452"/>
                </a:lnTo>
                <a:lnTo>
                  <a:pt x="230" y="453"/>
                </a:lnTo>
                <a:lnTo>
                  <a:pt x="240" y="454"/>
                </a:lnTo>
                <a:lnTo>
                  <a:pt x="252" y="456"/>
                </a:lnTo>
                <a:lnTo>
                  <a:pt x="263" y="459"/>
                </a:lnTo>
                <a:lnTo>
                  <a:pt x="274" y="463"/>
                </a:lnTo>
                <a:lnTo>
                  <a:pt x="284" y="466"/>
                </a:lnTo>
                <a:lnTo>
                  <a:pt x="294" y="471"/>
                </a:lnTo>
                <a:lnTo>
                  <a:pt x="294" y="463"/>
                </a:lnTo>
                <a:lnTo>
                  <a:pt x="296" y="455"/>
                </a:lnTo>
                <a:lnTo>
                  <a:pt x="300" y="395"/>
                </a:lnTo>
                <a:lnTo>
                  <a:pt x="304" y="340"/>
                </a:lnTo>
                <a:lnTo>
                  <a:pt x="309" y="290"/>
                </a:lnTo>
                <a:lnTo>
                  <a:pt x="314" y="245"/>
                </a:lnTo>
                <a:lnTo>
                  <a:pt x="319" y="206"/>
                </a:lnTo>
                <a:lnTo>
                  <a:pt x="326" y="172"/>
                </a:lnTo>
                <a:lnTo>
                  <a:pt x="329" y="157"/>
                </a:lnTo>
                <a:lnTo>
                  <a:pt x="333" y="143"/>
                </a:lnTo>
                <a:lnTo>
                  <a:pt x="338" y="131"/>
                </a:lnTo>
                <a:lnTo>
                  <a:pt x="342" y="120"/>
                </a:lnTo>
                <a:lnTo>
                  <a:pt x="350" y="104"/>
                </a:lnTo>
                <a:lnTo>
                  <a:pt x="359" y="90"/>
                </a:lnTo>
                <a:lnTo>
                  <a:pt x="369" y="76"/>
                </a:lnTo>
                <a:lnTo>
                  <a:pt x="380" y="64"/>
                </a:lnTo>
                <a:lnTo>
                  <a:pt x="391" y="54"/>
                </a:lnTo>
                <a:lnTo>
                  <a:pt x="401" y="45"/>
                </a:lnTo>
                <a:lnTo>
                  <a:pt x="412" y="37"/>
                </a:lnTo>
                <a:lnTo>
                  <a:pt x="424" y="30"/>
                </a:lnTo>
                <a:lnTo>
                  <a:pt x="435" y="24"/>
                </a:lnTo>
                <a:lnTo>
                  <a:pt x="445" y="19"/>
                </a:lnTo>
                <a:lnTo>
                  <a:pt x="454" y="15"/>
                </a:lnTo>
                <a:lnTo>
                  <a:pt x="463" y="11"/>
                </a:lnTo>
                <a:lnTo>
                  <a:pt x="478" y="7"/>
                </a:lnTo>
                <a:lnTo>
                  <a:pt x="489" y="5"/>
                </a:lnTo>
                <a:lnTo>
                  <a:pt x="499" y="3"/>
                </a:lnTo>
                <a:lnTo>
                  <a:pt x="509" y="2"/>
                </a:lnTo>
                <a:lnTo>
                  <a:pt x="520" y="0"/>
                </a:lnTo>
                <a:lnTo>
                  <a:pt x="530" y="0"/>
                </a:lnTo>
                <a:lnTo>
                  <a:pt x="546" y="0"/>
                </a:lnTo>
                <a:lnTo>
                  <a:pt x="561" y="3"/>
                </a:lnTo>
                <a:lnTo>
                  <a:pt x="576" y="5"/>
                </a:lnTo>
                <a:lnTo>
                  <a:pt x="591" y="9"/>
                </a:lnTo>
                <a:lnTo>
                  <a:pt x="606" y="13"/>
                </a:lnTo>
                <a:lnTo>
                  <a:pt x="620" y="19"/>
                </a:lnTo>
                <a:lnTo>
                  <a:pt x="633" y="25"/>
                </a:lnTo>
                <a:lnTo>
                  <a:pt x="645" y="32"/>
                </a:lnTo>
                <a:lnTo>
                  <a:pt x="670" y="47"/>
                </a:lnTo>
                <a:lnTo>
                  <a:pt x="693" y="63"/>
                </a:lnTo>
                <a:lnTo>
                  <a:pt x="715" y="78"/>
                </a:lnTo>
                <a:lnTo>
                  <a:pt x="734" y="94"/>
                </a:lnTo>
                <a:lnTo>
                  <a:pt x="747" y="104"/>
                </a:lnTo>
                <a:lnTo>
                  <a:pt x="760" y="114"/>
                </a:lnTo>
                <a:lnTo>
                  <a:pt x="763" y="115"/>
                </a:lnTo>
                <a:lnTo>
                  <a:pt x="769" y="117"/>
                </a:lnTo>
                <a:lnTo>
                  <a:pt x="777" y="118"/>
                </a:lnTo>
                <a:lnTo>
                  <a:pt x="789" y="119"/>
                </a:lnTo>
                <a:lnTo>
                  <a:pt x="807" y="118"/>
                </a:lnTo>
                <a:lnTo>
                  <a:pt x="828" y="115"/>
                </a:lnTo>
                <a:lnTo>
                  <a:pt x="850" y="110"/>
                </a:lnTo>
                <a:lnTo>
                  <a:pt x="872" y="103"/>
                </a:lnTo>
                <a:lnTo>
                  <a:pt x="896" y="94"/>
                </a:lnTo>
                <a:lnTo>
                  <a:pt x="921" y="84"/>
                </a:lnTo>
                <a:lnTo>
                  <a:pt x="946" y="72"/>
                </a:lnTo>
                <a:lnTo>
                  <a:pt x="972" y="58"/>
                </a:lnTo>
                <a:lnTo>
                  <a:pt x="980" y="53"/>
                </a:lnTo>
                <a:lnTo>
                  <a:pt x="990" y="49"/>
                </a:lnTo>
                <a:lnTo>
                  <a:pt x="1000" y="46"/>
                </a:lnTo>
                <a:lnTo>
                  <a:pt x="1009" y="44"/>
                </a:lnTo>
                <a:lnTo>
                  <a:pt x="1019" y="42"/>
                </a:lnTo>
                <a:lnTo>
                  <a:pt x="1030" y="39"/>
                </a:lnTo>
                <a:lnTo>
                  <a:pt x="1041" y="38"/>
                </a:lnTo>
                <a:lnTo>
                  <a:pt x="1052" y="38"/>
                </a:lnTo>
                <a:lnTo>
                  <a:pt x="1070" y="39"/>
                </a:lnTo>
                <a:lnTo>
                  <a:pt x="1087" y="43"/>
                </a:lnTo>
                <a:lnTo>
                  <a:pt x="1104" y="47"/>
                </a:lnTo>
                <a:lnTo>
                  <a:pt x="1121" y="53"/>
                </a:lnTo>
                <a:lnTo>
                  <a:pt x="1136" y="61"/>
                </a:lnTo>
                <a:lnTo>
                  <a:pt x="1150" y="71"/>
                </a:lnTo>
                <a:lnTo>
                  <a:pt x="1163" y="81"/>
                </a:lnTo>
                <a:lnTo>
                  <a:pt x="1175" y="93"/>
                </a:lnTo>
                <a:lnTo>
                  <a:pt x="1182" y="104"/>
                </a:lnTo>
                <a:lnTo>
                  <a:pt x="1190" y="114"/>
                </a:lnTo>
                <a:lnTo>
                  <a:pt x="1195" y="125"/>
                </a:lnTo>
                <a:lnTo>
                  <a:pt x="1201" y="135"/>
                </a:lnTo>
                <a:lnTo>
                  <a:pt x="1205" y="146"/>
                </a:lnTo>
                <a:lnTo>
                  <a:pt x="1208" y="157"/>
                </a:lnTo>
                <a:lnTo>
                  <a:pt x="1211" y="168"/>
                </a:lnTo>
                <a:lnTo>
                  <a:pt x="1214" y="179"/>
                </a:lnTo>
                <a:lnTo>
                  <a:pt x="1215" y="189"/>
                </a:lnTo>
                <a:lnTo>
                  <a:pt x="1215" y="201"/>
                </a:lnTo>
                <a:lnTo>
                  <a:pt x="1215" y="212"/>
                </a:lnTo>
                <a:lnTo>
                  <a:pt x="1214" y="223"/>
                </a:lnTo>
                <a:lnTo>
                  <a:pt x="1212" y="235"/>
                </a:lnTo>
                <a:lnTo>
                  <a:pt x="1210" y="246"/>
                </a:lnTo>
                <a:lnTo>
                  <a:pt x="1207" y="256"/>
                </a:lnTo>
                <a:lnTo>
                  <a:pt x="1204" y="268"/>
                </a:lnTo>
                <a:lnTo>
                  <a:pt x="1196" y="290"/>
                </a:lnTo>
                <a:lnTo>
                  <a:pt x="1185" y="312"/>
                </a:lnTo>
                <a:lnTo>
                  <a:pt x="1174" y="333"/>
                </a:lnTo>
                <a:lnTo>
                  <a:pt x="1160" y="354"/>
                </a:lnTo>
                <a:lnTo>
                  <a:pt x="1144" y="373"/>
                </a:lnTo>
                <a:lnTo>
                  <a:pt x="1127" y="391"/>
                </a:lnTo>
                <a:lnTo>
                  <a:pt x="1110" y="410"/>
                </a:lnTo>
                <a:lnTo>
                  <a:pt x="1092" y="426"/>
                </a:lnTo>
                <a:lnTo>
                  <a:pt x="1081" y="435"/>
                </a:lnTo>
                <a:lnTo>
                  <a:pt x="1059" y="453"/>
                </a:lnTo>
                <a:lnTo>
                  <a:pt x="1036" y="471"/>
                </a:lnTo>
                <a:lnTo>
                  <a:pt x="1014" y="490"/>
                </a:lnTo>
                <a:lnTo>
                  <a:pt x="990" y="508"/>
                </a:lnTo>
                <a:lnTo>
                  <a:pt x="979" y="516"/>
                </a:lnTo>
                <a:lnTo>
                  <a:pt x="969" y="526"/>
                </a:lnTo>
                <a:lnTo>
                  <a:pt x="959" y="538"/>
                </a:lnTo>
                <a:lnTo>
                  <a:pt x="948" y="551"/>
                </a:lnTo>
                <a:lnTo>
                  <a:pt x="937" y="566"/>
                </a:lnTo>
                <a:lnTo>
                  <a:pt x="926" y="582"/>
                </a:lnTo>
                <a:lnTo>
                  <a:pt x="915" y="598"/>
                </a:lnTo>
                <a:lnTo>
                  <a:pt x="906" y="615"/>
                </a:lnTo>
                <a:lnTo>
                  <a:pt x="886" y="650"/>
                </a:lnTo>
                <a:lnTo>
                  <a:pt x="868" y="684"/>
                </a:lnTo>
                <a:lnTo>
                  <a:pt x="853" y="717"/>
                </a:lnTo>
                <a:lnTo>
                  <a:pt x="841" y="746"/>
                </a:lnTo>
                <a:lnTo>
                  <a:pt x="833" y="763"/>
                </a:lnTo>
                <a:lnTo>
                  <a:pt x="822" y="786"/>
                </a:lnTo>
                <a:lnTo>
                  <a:pt x="815" y="799"/>
                </a:lnTo>
                <a:lnTo>
                  <a:pt x="806" y="812"/>
                </a:lnTo>
                <a:lnTo>
                  <a:pt x="798" y="825"/>
                </a:lnTo>
                <a:lnTo>
                  <a:pt x="787" y="837"/>
                </a:lnTo>
                <a:lnTo>
                  <a:pt x="775" y="850"/>
                </a:lnTo>
                <a:lnTo>
                  <a:pt x="761" y="862"/>
                </a:lnTo>
                <a:lnTo>
                  <a:pt x="746" y="873"/>
                </a:lnTo>
                <a:lnTo>
                  <a:pt x="730" y="882"/>
                </a:lnTo>
                <a:lnTo>
                  <a:pt x="721" y="886"/>
                </a:lnTo>
                <a:lnTo>
                  <a:pt x="711" y="890"/>
                </a:lnTo>
                <a:lnTo>
                  <a:pt x="702" y="894"/>
                </a:lnTo>
                <a:lnTo>
                  <a:pt x="692" y="896"/>
                </a:lnTo>
                <a:lnTo>
                  <a:pt x="681" y="898"/>
                </a:lnTo>
                <a:lnTo>
                  <a:pt x="670" y="900"/>
                </a:lnTo>
                <a:lnTo>
                  <a:pt x="658" y="901"/>
                </a:lnTo>
                <a:lnTo>
                  <a:pt x="647" y="901"/>
                </a:lnTo>
                <a:close/>
                <a:moveTo>
                  <a:pt x="516" y="387"/>
                </a:moveTo>
                <a:lnTo>
                  <a:pt x="512" y="411"/>
                </a:lnTo>
                <a:lnTo>
                  <a:pt x="508" y="447"/>
                </a:lnTo>
                <a:lnTo>
                  <a:pt x="505" y="488"/>
                </a:lnTo>
                <a:lnTo>
                  <a:pt x="503" y="526"/>
                </a:lnTo>
                <a:lnTo>
                  <a:pt x="515" y="517"/>
                </a:lnTo>
                <a:lnTo>
                  <a:pt x="527" y="508"/>
                </a:lnTo>
                <a:lnTo>
                  <a:pt x="541" y="501"/>
                </a:lnTo>
                <a:lnTo>
                  <a:pt x="555" y="494"/>
                </a:lnTo>
                <a:lnTo>
                  <a:pt x="570" y="489"/>
                </a:lnTo>
                <a:lnTo>
                  <a:pt x="585" y="485"/>
                </a:lnTo>
                <a:lnTo>
                  <a:pt x="601" y="483"/>
                </a:lnTo>
                <a:lnTo>
                  <a:pt x="617" y="482"/>
                </a:lnTo>
                <a:lnTo>
                  <a:pt x="626" y="482"/>
                </a:lnTo>
                <a:lnTo>
                  <a:pt x="635" y="483"/>
                </a:lnTo>
                <a:lnTo>
                  <a:pt x="643" y="484"/>
                </a:lnTo>
                <a:lnTo>
                  <a:pt x="653" y="485"/>
                </a:lnTo>
                <a:lnTo>
                  <a:pt x="670" y="490"/>
                </a:lnTo>
                <a:lnTo>
                  <a:pt x="687" y="495"/>
                </a:lnTo>
                <a:lnTo>
                  <a:pt x="702" y="501"/>
                </a:lnTo>
                <a:lnTo>
                  <a:pt x="715" y="507"/>
                </a:lnTo>
                <a:lnTo>
                  <a:pt x="731" y="482"/>
                </a:lnTo>
                <a:lnTo>
                  <a:pt x="748" y="457"/>
                </a:lnTo>
                <a:lnTo>
                  <a:pt x="766" y="434"/>
                </a:lnTo>
                <a:lnTo>
                  <a:pt x="786" y="410"/>
                </a:lnTo>
                <a:lnTo>
                  <a:pt x="782" y="410"/>
                </a:lnTo>
                <a:lnTo>
                  <a:pt x="777" y="410"/>
                </a:lnTo>
                <a:lnTo>
                  <a:pt x="760" y="410"/>
                </a:lnTo>
                <a:lnTo>
                  <a:pt x="744" y="408"/>
                </a:lnTo>
                <a:lnTo>
                  <a:pt x="726" y="404"/>
                </a:lnTo>
                <a:lnTo>
                  <a:pt x="710" y="401"/>
                </a:lnTo>
                <a:lnTo>
                  <a:pt x="680" y="391"/>
                </a:lnTo>
                <a:lnTo>
                  <a:pt x="650" y="382"/>
                </a:lnTo>
                <a:lnTo>
                  <a:pt x="634" y="376"/>
                </a:lnTo>
                <a:lnTo>
                  <a:pt x="616" y="371"/>
                </a:lnTo>
                <a:lnTo>
                  <a:pt x="601" y="367"/>
                </a:lnTo>
                <a:lnTo>
                  <a:pt x="585" y="363"/>
                </a:lnTo>
                <a:lnTo>
                  <a:pt x="580" y="362"/>
                </a:lnTo>
                <a:lnTo>
                  <a:pt x="573" y="361"/>
                </a:lnTo>
                <a:lnTo>
                  <a:pt x="561" y="362"/>
                </a:lnTo>
                <a:lnTo>
                  <a:pt x="552" y="364"/>
                </a:lnTo>
                <a:lnTo>
                  <a:pt x="543" y="368"/>
                </a:lnTo>
                <a:lnTo>
                  <a:pt x="534" y="372"/>
                </a:lnTo>
                <a:lnTo>
                  <a:pt x="528" y="376"/>
                </a:lnTo>
                <a:lnTo>
                  <a:pt x="522" y="380"/>
                </a:lnTo>
                <a:lnTo>
                  <a:pt x="518" y="384"/>
                </a:lnTo>
                <a:lnTo>
                  <a:pt x="516" y="38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63" name="Freeform 46"/>
          <p:cNvSpPr>
            <a:spLocks noEditPoints="1"/>
          </p:cNvSpPr>
          <p:nvPr/>
        </p:nvSpPr>
        <p:spPr bwMode="auto">
          <a:xfrm>
            <a:off x="5689600" y="1530350"/>
            <a:ext cx="560388" cy="393700"/>
          </a:xfrm>
          <a:custGeom>
            <a:avLst/>
            <a:gdLst>
              <a:gd name="T0" fmla="*/ 705 w 1061"/>
              <a:gd name="T1" fmla="*/ 119 h 746"/>
              <a:gd name="T2" fmla="*/ 819 w 1061"/>
              <a:gd name="T3" fmla="*/ 100 h 746"/>
              <a:gd name="T4" fmla="*/ 944 w 1061"/>
              <a:gd name="T5" fmla="*/ 43 h 746"/>
              <a:gd name="T6" fmla="*/ 1008 w 1061"/>
              <a:gd name="T7" fmla="*/ 44 h 746"/>
              <a:gd name="T8" fmla="*/ 1044 w 1061"/>
              <a:gd name="T9" fmla="*/ 73 h 746"/>
              <a:gd name="T10" fmla="*/ 1060 w 1061"/>
              <a:gd name="T11" fmla="*/ 118 h 746"/>
              <a:gd name="T12" fmla="*/ 1037 w 1061"/>
              <a:gd name="T13" fmla="*/ 204 h 746"/>
              <a:gd name="T14" fmla="*/ 975 w 1061"/>
              <a:gd name="T15" fmla="*/ 281 h 746"/>
              <a:gd name="T16" fmla="*/ 853 w 1061"/>
              <a:gd name="T17" fmla="*/ 380 h 746"/>
              <a:gd name="T18" fmla="*/ 769 w 1061"/>
              <a:gd name="T19" fmla="*/ 487 h 746"/>
              <a:gd name="T20" fmla="*/ 685 w 1061"/>
              <a:gd name="T21" fmla="*/ 655 h 746"/>
              <a:gd name="T22" fmla="*/ 640 w 1061"/>
              <a:gd name="T23" fmla="*/ 722 h 746"/>
              <a:gd name="T24" fmla="*/ 577 w 1061"/>
              <a:gd name="T25" fmla="*/ 746 h 746"/>
              <a:gd name="T26" fmla="*/ 493 w 1061"/>
              <a:gd name="T27" fmla="*/ 727 h 746"/>
              <a:gd name="T28" fmla="*/ 444 w 1061"/>
              <a:gd name="T29" fmla="*/ 662 h 746"/>
              <a:gd name="T30" fmla="*/ 442 w 1061"/>
              <a:gd name="T31" fmla="*/ 577 h 746"/>
              <a:gd name="T32" fmla="*/ 472 w 1061"/>
              <a:gd name="T33" fmla="*/ 511 h 746"/>
              <a:gd name="T34" fmla="*/ 520 w 1061"/>
              <a:gd name="T35" fmla="*/ 485 h 746"/>
              <a:gd name="T36" fmla="*/ 575 w 1061"/>
              <a:gd name="T37" fmla="*/ 487 h 746"/>
              <a:gd name="T38" fmla="*/ 645 w 1061"/>
              <a:gd name="T39" fmla="*/ 533 h 746"/>
              <a:gd name="T40" fmla="*/ 675 w 1061"/>
              <a:gd name="T41" fmla="*/ 521 h 746"/>
              <a:gd name="T42" fmla="*/ 770 w 1061"/>
              <a:gd name="T43" fmla="*/ 380 h 746"/>
              <a:gd name="T44" fmla="*/ 897 w 1061"/>
              <a:gd name="T45" fmla="*/ 262 h 746"/>
              <a:gd name="T46" fmla="*/ 932 w 1061"/>
              <a:gd name="T47" fmla="*/ 205 h 746"/>
              <a:gd name="T48" fmla="*/ 930 w 1061"/>
              <a:gd name="T49" fmla="*/ 181 h 746"/>
              <a:gd name="T50" fmla="*/ 897 w 1061"/>
              <a:gd name="T51" fmla="*/ 179 h 746"/>
              <a:gd name="T52" fmla="*/ 774 w 1061"/>
              <a:gd name="T53" fmla="*/ 238 h 746"/>
              <a:gd name="T54" fmla="*/ 674 w 1061"/>
              <a:gd name="T55" fmla="*/ 254 h 746"/>
              <a:gd name="T56" fmla="*/ 551 w 1061"/>
              <a:gd name="T57" fmla="*/ 216 h 746"/>
              <a:gd name="T58" fmla="*/ 455 w 1061"/>
              <a:gd name="T59" fmla="*/ 213 h 746"/>
              <a:gd name="T60" fmla="*/ 392 w 1061"/>
              <a:gd name="T61" fmla="*/ 246 h 746"/>
              <a:gd name="T62" fmla="*/ 364 w 1061"/>
              <a:gd name="T63" fmla="*/ 292 h 746"/>
              <a:gd name="T64" fmla="*/ 348 w 1061"/>
              <a:gd name="T65" fmla="*/ 457 h 746"/>
              <a:gd name="T66" fmla="*/ 321 w 1061"/>
              <a:gd name="T67" fmla="*/ 641 h 746"/>
              <a:gd name="T68" fmla="*/ 262 w 1061"/>
              <a:gd name="T69" fmla="*/ 711 h 746"/>
              <a:gd name="T70" fmla="*/ 203 w 1061"/>
              <a:gd name="T71" fmla="*/ 731 h 746"/>
              <a:gd name="T72" fmla="*/ 126 w 1061"/>
              <a:gd name="T73" fmla="*/ 735 h 746"/>
              <a:gd name="T74" fmla="*/ 46 w 1061"/>
              <a:gd name="T75" fmla="*/ 701 h 746"/>
              <a:gd name="T76" fmla="*/ 1 w 1061"/>
              <a:gd name="T77" fmla="*/ 617 h 746"/>
              <a:gd name="T78" fmla="*/ 7 w 1061"/>
              <a:gd name="T79" fmla="*/ 555 h 746"/>
              <a:gd name="T80" fmla="*/ 36 w 1061"/>
              <a:gd name="T81" fmla="*/ 500 h 746"/>
              <a:gd name="T82" fmla="*/ 79 w 1061"/>
              <a:gd name="T83" fmla="*/ 463 h 746"/>
              <a:gd name="T84" fmla="*/ 166 w 1061"/>
              <a:gd name="T85" fmla="*/ 457 h 746"/>
              <a:gd name="T86" fmla="*/ 241 w 1061"/>
              <a:gd name="T87" fmla="*/ 513 h 746"/>
              <a:gd name="T88" fmla="*/ 263 w 1061"/>
              <a:gd name="T89" fmla="*/ 539 h 746"/>
              <a:gd name="T90" fmla="*/ 282 w 1061"/>
              <a:gd name="T91" fmla="*/ 525 h 746"/>
              <a:gd name="T92" fmla="*/ 308 w 1061"/>
              <a:gd name="T93" fmla="*/ 222 h 746"/>
              <a:gd name="T94" fmla="*/ 341 w 1061"/>
              <a:gd name="T95" fmla="*/ 65 h 746"/>
              <a:gd name="T96" fmla="*/ 384 w 1061"/>
              <a:gd name="T97" fmla="*/ 21 h 746"/>
              <a:gd name="T98" fmla="*/ 442 w 1061"/>
              <a:gd name="T99" fmla="*/ 1 h 746"/>
              <a:gd name="T100" fmla="*/ 529 w 1061"/>
              <a:gd name="T101" fmla="*/ 22 h 746"/>
              <a:gd name="T102" fmla="*/ 54 w 1061"/>
              <a:gd name="T103" fmla="*/ 526 h 746"/>
              <a:gd name="T104" fmla="*/ 48 w 1061"/>
              <a:gd name="T105" fmla="*/ 567 h 746"/>
              <a:gd name="T106" fmla="*/ 73 w 1061"/>
              <a:gd name="T107" fmla="*/ 569 h 746"/>
              <a:gd name="T108" fmla="*/ 98 w 1061"/>
              <a:gd name="T109" fmla="*/ 529 h 746"/>
              <a:gd name="T110" fmla="*/ 92 w 1061"/>
              <a:gd name="T111" fmla="*/ 497 h 746"/>
              <a:gd name="T112" fmla="*/ 63 w 1061"/>
              <a:gd name="T113" fmla="*/ 512 h 7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61"/>
              <a:gd name="T172" fmla="*/ 0 h 746"/>
              <a:gd name="T173" fmla="*/ 1061 w 1061"/>
              <a:gd name="T174" fmla="*/ 746 h 74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61" h="746">
                <a:moveTo>
                  <a:pt x="637" y="98"/>
                </a:moveTo>
                <a:lnTo>
                  <a:pt x="648" y="105"/>
                </a:lnTo>
                <a:lnTo>
                  <a:pt x="660" y="110"/>
                </a:lnTo>
                <a:lnTo>
                  <a:pt x="673" y="115"/>
                </a:lnTo>
                <a:lnTo>
                  <a:pt x="688" y="118"/>
                </a:lnTo>
                <a:lnTo>
                  <a:pt x="705" y="119"/>
                </a:lnTo>
                <a:lnTo>
                  <a:pt x="721" y="119"/>
                </a:lnTo>
                <a:lnTo>
                  <a:pt x="739" y="118"/>
                </a:lnTo>
                <a:lnTo>
                  <a:pt x="757" y="115"/>
                </a:lnTo>
                <a:lnTo>
                  <a:pt x="778" y="111"/>
                </a:lnTo>
                <a:lnTo>
                  <a:pt x="797" y="106"/>
                </a:lnTo>
                <a:lnTo>
                  <a:pt x="819" y="100"/>
                </a:lnTo>
                <a:lnTo>
                  <a:pt x="841" y="92"/>
                </a:lnTo>
                <a:lnTo>
                  <a:pt x="863" y="82"/>
                </a:lnTo>
                <a:lnTo>
                  <a:pt x="886" y="73"/>
                </a:lnTo>
                <a:lnTo>
                  <a:pt x="909" y="61"/>
                </a:lnTo>
                <a:lnTo>
                  <a:pt x="932" y="49"/>
                </a:lnTo>
                <a:lnTo>
                  <a:pt x="944" y="43"/>
                </a:lnTo>
                <a:lnTo>
                  <a:pt x="957" y="40"/>
                </a:lnTo>
                <a:lnTo>
                  <a:pt x="971" y="39"/>
                </a:lnTo>
                <a:lnTo>
                  <a:pt x="985" y="39"/>
                </a:lnTo>
                <a:lnTo>
                  <a:pt x="993" y="40"/>
                </a:lnTo>
                <a:lnTo>
                  <a:pt x="1000" y="42"/>
                </a:lnTo>
                <a:lnTo>
                  <a:pt x="1008" y="44"/>
                </a:lnTo>
                <a:lnTo>
                  <a:pt x="1015" y="48"/>
                </a:lnTo>
                <a:lnTo>
                  <a:pt x="1021" y="51"/>
                </a:lnTo>
                <a:lnTo>
                  <a:pt x="1027" y="55"/>
                </a:lnTo>
                <a:lnTo>
                  <a:pt x="1033" y="61"/>
                </a:lnTo>
                <a:lnTo>
                  <a:pt x="1038" y="66"/>
                </a:lnTo>
                <a:lnTo>
                  <a:pt x="1044" y="73"/>
                </a:lnTo>
                <a:lnTo>
                  <a:pt x="1048" y="80"/>
                </a:lnTo>
                <a:lnTo>
                  <a:pt x="1052" y="88"/>
                </a:lnTo>
                <a:lnTo>
                  <a:pt x="1056" y="95"/>
                </a:lnTo>
                <a:lnTo>
                  <a:pt x="1058" y="103"/>
                </a:lnTo>
                <a:lnTo>
                  <a:pt x="1059" y="110"/>
                </a:lnTo>
                <a:lnTo>
                  <a:pt x="1060" y="118"/>
                </a:lnTo>
                <a:lnTo>
                  <a:pt x="1061" y="127"/>
                </a:lnTo>
                <a:lnTo>
                  <a:pt x="1060" y="142"/>
                </a:lnTo>
                <a:lnTo>
                  <a:pt x="1057" y="158"/>
                </a:lnTo>
                <a:lnTo>
                  <a:pt x="1051" y="173"/>
                </a:lnTo>
                <a:lnTo>
                  <a:pt x="1045" y="189"/>
                </a:lnTo>
                <a:lnTo>
                  <a:pt x="1037" y="204"/>
                </a:lnTo>
                <a:lnTo>
                  <a:pt x="1027" y="219"/>
                </a:lnTo>
                <a:lnTo>
                  <a:pt x="1018" y="233"/>
                </a:lnTo>
                <a:lnTo>
                  <a:pt x="1008" y="246"/>
                </a:lnTo>
                <a:lnTo>
                  <a:pt x="997" y="259"/>
                </a:lnTo>
                <a:lnTo>
                  <a:pt x="985" y="270"/>
                </a:lnTo>
                <a:lnTo>
                  <a:pt x="975" y="281"/>
                </a:lnTo>
                <a:lnTo>
                  <a:pt x="965" y="291"/>
                </a:lnTo>
                <a:lnTo>
                  <a:pt x="941" y="310"/>
                </a:lnTo>
                <a:lnTo>
                  <a:pt x="917" y="330"/>
                </a:lnTo>
                <a:lnTo>
                  <a:pt x="892" y="349"/>
                </a:lnTo>
                <a:lnTo>
                  <a:pt x="868" y="368"/>
                </a:lnTo>
                <a:lnTo>
                  <a:pt x="853" y="380"/>
                </a:lnTo>
                <a:lnTo>
                  <a:pt x="837" y="394"/>
                </a:lnTo>
                <a:lnTo>
                  <a:pt x="823" y="411"/>
                </a:lnTo>
                <a:lnTo>
                  <a:pt x="809" y="429"/>
                </a:lnTo>
                <a:lnTo>
                  <a:pt x="795" y="447"/>
                </a:lnTo>
                <a:lnTo>
                  <a:pt x="781" y="467"/>
                </a:lnTo>
                <a:lnTo>
                  <a:pt x="769" y="487"/>
                </a:lnTo>
                <a:lnTo>
                  <a:pt x="757" y="507"/>
                </a:lnTo>
                <a:lnTo>
                  <a:pt x="735" y="547"/>
                </a:lnTo>
                <a:lnTo>
                  <a:pt x="716" y="584"/>
                </a:lnTo>
                <a:lnTo>
                  <a:pt x="702" y="616"/>
                </a:lnTo>
                <a:lnTo>
                  <a:pt x="692" y="640"/>
                </a:lnTo>
                <a:lnTo>
                  <a:pt x="685" y="655"/>
                </a:lnTo>
                <a:lnTo>
                  <a:pt x="679" y="669"/>
                </a:lnTo>
                <a:lnTo>
                  <a:pt x="671" y="682"/>
                </a:lnTo>
                <a:lnTo>
                  <a:pt x="664" y="694"/>
                </a:lnTo>
                <a:lnTo>
                  <a:pt x="656" y="704"/>
                </a:lnTo>
                <a:lnTo>
                  <a:pt x="648" y="714"/>
                </a:lnTo>
                <a:lnTo>
                  <a:pt x="640" y="722"/>
                </a:lnTo>
                <a:lnTo>
                  <a:pt x="630" y="729"/>
                </a:lnTo>
                <a:lnTo>
                  <a:pt x="621" y="735"/>
                </a:lnTo>
                <a:lnTo>
                  <a:pt x="611" y="740"/>
                </a:lnTo>
                <a:lnTo>
                  <a:pt x="601" y="743"/>
                </a:lnTo>
                <a:lnTo>
                  <a:pt x="589" y="745"/>
                </a:lnTo>
                <a:lnTo>
                  <a:pt x="577" y="746"/>
                </a:lnTo>
                <a:lnTo>
                  <a:pt x="565" y="746"/>
                </a:lnTo>
                <a:lnTo>
                  <a:pt x="552" y="746"/>
                </a:lnTo>
                <a:lnTo>
                  <a:pt x="538" y="744"/>
                </a:lnTo>
                <a:lnTo>
                  <a:pt x="521" y="740"/>
                </a:lnTo>
                <a:lnTo>
                  <a:pt x="506" y="735"/>
                </a:lnTo>
                <a:lnTo>
                  <a:pt x="493" y="727"/>
                </a:lnTo>
                <a:lnTo>
                  <a:pt x="481" y="718"/>
                </a:lnTo>
                <a:lnTo>
                  <a:pt x="470" y="709"/>
                </a:lnTo>
                <a:lnTo>
                  <a:pt x="462" y="699"/>
                </a:lnTo>
                <a:lnTo>
                  <a:pt x="454" y="687"/>
                </a:lnTo>
                <a:lnTo>
                  <a:pt x="449" y="675"/>
                </a:lnTo>
                <a:lnTo>
                  <a:pt x="444" y="662"/>
                </a:lnTo>
                <a:lnTo>
                  <a:pt x="441" y="648"/>
                </a:lnTo>
                <a:lnTo>
                  <a:pt x="439" y="634"/>
                </a:lnTo>
                <a:lnTo>
                  <a:pt x="439" y="620"/>
                </a:lnTo>
                <a:lnTo>
                  <a:pt x="439" y="606"/>
                </a:lnTo>
                <a:lnTo>
                  <a:pt x="440" y="592"/>
                </a:lnTo>
                <a:lnTo>
                  <a:pt x="442" y="577"/>
                </a:lnTo>
                <a:lnTo>
                  <a:pt x="446" y="563"/>
                </a:lnTo>
                <a:lnTo>
                  <a:pt x="450" y="550"/>
                </a:lnTo>
                <a:lnTo>
                  <a:pt x="455" y="539"/>
                </a:lnTo>
                <a:lnTo>
                  <a:pt x="460" y="528"/>
                </a:lnTo>
                <a:lnTo>
                  <a:pt x="466" y="520"/>
                </a:lnTo>
                <a:lnTo>
                  <a:pt x="472" y="511"/>
                </a:lnTo>
                <a:lnTo>
                  <a:pt x="480" y="505"/>
                </a:lnTo>
                <a:lnTo>
                  <a:pt x="486" y="498"/>
                </a:lnTo>
                <a:lnTo>
                  <a:pt x="495" y="494"/>
                </a:lnTo>
                <a:lnTo>
                  <a:pt x="503" y="489"/>
                </a:lnTo>
                <a:lnTo>
                  <a:pt x="511" y="487"/>
                </a:lnTo>
                <a:lnTo>
                  <a:pt x="520" y="485"/>
                </a:lnTo>
                <a:lnTo>
                  <a:pt x="529" y="483"/>
                </a:lnTo>
                <a:lnTo>
                  <a:pt x="536" y="483"/>
                </a:lnTo>
                <a:lnTo>
                  <a:pt x="545" y="483"/>
                </a:lnTo>
                <a:lnTo>
                  <a:pt x="553" y="483"/>
                </a:lnTo>
                <a:lnTo>
                  <a:pt x="562" y="484"/>
                </a:lnTo>
                <a:lnTo>
                  <a:pt x="575" y="487"/>
                </a:lnTo>
                <a:lnTo>
                  <a:pt x="588" y="492"/>
                </a:lnTo>
                <a:lnTo>
                  <a:pt x="599" y="496"/>
                </a:lnTo>
                <a:lnTo>
                  <a:pt x="608" y="501"/>
                </a:lnTo>
                <a:lnTo>
                  <a:pt x="624" y="512"/>
                </a:lnTo>
                <a:lnTo>
                  <a:pt x="637" y="523"/>
                </a:lnTo>
                <a:lnTo>
                  <a:pt x="645" y="533"/>
                </a:lnTo>
                <a:lnTo>
                  <a:pt x="654" y="539"/>
                </a:lnTo>
                <a:lnTo>
                  <a:pt x="657" y="541"/>
                </a:lnTo>
                <a:lnTo>
                  <a:pt x="660" y="541"/>
                </a:lnTo>
                <a:lnTo>
                  <a:pt x="665" y="540"/>
                </a:lnTo>
                <a:lnTo>
                  <a:pt x="668" y="538"/>
                </a:lnTo>
                <a:lnTo>
                  <a:pt x="675" y="521"/>
                </a:lnTo>
                <a:lnTo>
                  <a:pt x="684" y="503"/>
                </a:lnTo>
                <a:lnTo>
                  <a:pt x="694" y="486"/>
                </a:lnTo>
                <a:lnTo>
                  <a:pt x="703" y="470"/>
                </a:lnTo>
                <a:lnTo>
                  <a:pt x="724" y="439"/>
                </a:lnTo>
                <a:lnTo>
                  <a:pt x="747" y="408"/>
                </a:lnTo>
                <a:lnTo>
                  <a:pt x="770" y="380"/>
                </a:lnTo>
                <a:lnTo>
                  <a:pt x="794" y="354"/>
                </a:lnTo>
                <a:lnTo>
                  <a:pt x="818" y="331"/>
                </a:lnTo>
                <a:lnTo>
                  <a:pt x="842" y="309"/>
                </a:lnTo>
                <a:lnTo>
                  <a:pt x="865" y="290"/>
                </a:lnTo>
                <a:lnTo>
                  <a:pt x="886" y="271"/>
                </a:lnTo>
                <a:lnTo>
                  <a:pt x="897" y="262"/>
                </a:lnTo>
                <a:lnTo>
                  <a:pt x="905" y="252"/>
                </a:lnTo>
                <a:lnTo>
                  <a:pt x="915" y="240"/>
                </a:lnTo>
                <a:lnTo>
                  <a:pt x="924" y="226"/>
                </a:lnTo>
                <a:lnTo>
                  <a:pt x="927" y="220"/>
                </a:lnTo>
                <a:lnTo>
                  <a:pt x="930" y="214"/>
                </a:lnTo>
                <a:lnTo>
                  <a:pt x="932" y="205"/>
                </a:lnTo>
                <a:lnTo>
                  <a:pt x="935" y="198"/>
                </a:lnTo>
                <a:lnTo>
                  <a:pt x="935" y="193"/>
                </a:lnTo>
                <a:lnTo>
                  <a:pt x="935" y="190"/>
                </a:lnTo>
                <a:lnTo>
                  <a:pt x="934" y="187"/>
                </a:lnTo>
                <a:lnTo>
                  <a:pt x="932" y="184"/>
                </a:lnTo>
                <a:lnTo>
                  <a:pt x="930" y="181"/>
                </a:lnTo>
                <a:lnTo>
                  <a:pt x="927" y="178"/>
                </a:lnTo>
                <a:lnTo>
                  <a:pt x="923" y="177"/>
                </a:lnTo>
                <a:lnTo>
                  <a:pt x="917" y="176"/>
                </a:lnTo>
                <a:lnTo>
                  <a:pt x="910" y="176"/>
                </a:lnTo>
                <a:lnTo>
                  <a:pt x="903" y="177"/>
                </a:lnTo>
                <a:lnTo>
                  <a:pt x="897" y="179"/>
                </a:lnTo>
                <a:lnTo>
                  <a:pt x="890" y="182"/>
                </a:lnTo>
                <a:lnTo>
                  <a:pt x="880" y="188"/>
                </a:lnTo>
                <a:lnTo>
                  <a:pt x="867" y="195"/>
                </a:lnTo>
                <a:lnTo>
                  <a:pt x="836" y="210"/>
                </a:lnTo>
                <a:lnTo>
                  <a:pt x="805" y="225"/>
                </a:lnTo>
                <a:lnTo>
                  <a:pt x="774" y="238"/>
                </a:lnTo>
                <a:lnTo>
                  <a:pt x="740" y="250"/>
                </a:lnTo>
                <a:lnTo>
                  <a:pt x="727" y="253"/>
                </a:lnTo>
                <a:lnTo>
                  <a:pt x="714" y="255"/>
                </a:lnTo>
                <a:lnTo>
                  <a:pt x="700" y="256"/>
                </a:lnTo>
                <a:lnTo>
                  <a:pt x="687" y="255"/>
                </a:lnTo>
                <a:lnTo>
                  <a:pt x="674" y="254"/>
                </a:lnTo>
                <a:lnTo>
                  <a:pt x="660" y="251"/>
                </a:lnTo>
                <a:lnTo>
                  <a:pt x="647" y="247"/>
                </a:lnTo>
                <a:lnTo>
                  <a:pt x="633" y="244"/>
                </a:lnTo>
                <a:lnTo>
                  <a:pt x="606" y="235"/>
                </a:lnTo>
                <a:lnTo>
                  <a:pt x="579" y="226"/>
                </a:lnTo>
                <a:lnTo>
                  <a:pt x="551" y="216"/>
                </a:lnTo>
                <a:lnTo>
                  <a:pt x="522" y="210"/>
                </a:lnTo>
                <a:lnTo>
                  <a:pt x="508" y="209"/>
                </a:lnTo>
                <a:lnTo>
                  <a:pt x="494" y="208"/>
                </a:lnTo>
                <a:lnTo>
                  <a:pt x="481" y="209"/>
                </a:lnTo>
                <a:lnTo>
                  <a:pt x="467" y="211"/>
                </a:lnTo>
                <a:lnTo>
                  <a:pt x="455" y="213"/>
                </a:lnTo>
                <a:lnTo>
                  <a:pt x="442" y="217"/>
                </a:lnTo>
                <a:lnTo>
                  <a:pt x="431" y="222"/>
                </a:lnTo>
                <a:lnTo>
                  <a:pt x="421" y="227"/>
                </a:lnTo>
                <a:lnTo>
                  <a:pt x="411" y="233"/>
                </a:lnTo>
                <a:lnTo>
                  <a:pt x="401" y="240"/>
                </a:lnTo>
                <a:lnTo>
                  <a:pt x="392" y="246"/>
                </a:lnTo>
                <a:lnTo>
                  <a:pt x="386" y="254"/>
                </a:lnTo>
                <a:lnTo>
                  <a:pt x="379" y="262"/>
                </a:lnTo>
                <a:lnTo>
                  <a:pt x="374" y="268"/>
                </a:lnTo>
                <a:lnTo>
                  <a:pt x="370" y="276"/>
                </a:lnTo>
                <a:lnTo>
                  <a:pt x="367" y="283"/>
                </a:lnTo>
                <a:lnTo>
                  <a:pt x="364" y="292"/>
                </a:lnTo>
                <a:lnTo>
                  <a:pt x="362" y="303"/>
                </a:lnTo>
                <a:lnTo>
                  <a:pt x="360" y="317"/>
                </a:lnTo>
                <a:lnTo>
                  <a:pt x="358" y="333"/>
                </a:lnTo>
                <a:lnTo>
                  <a:pt x="355" y="370"/>
                </a:lnTo>
                <a:lnTo>
                  <a:pt x="351" y="413"/>
                </a:lnTo>
                <a:lnTo>
                  <a:pt x="348" y="457"/>
                </a:lnTo>
                <a:lnTo>
                  <a:pt x="345" y="502"/>
                </a:lnTo>
                <a:lnTo>
                  <a:pt x="341" y="546"/>
                </a:lnTo>
                <a:lnTo>
                  <a:pt x="337" y="583"/>
                </a:lnTo>
                <a:lnTo>
                  <a:pt x="333" y="605"/>
                </a:lnTo>
                <a:lnTo>
                  <a:pt x="328" y="623"/>
                </a:lnTo>
                <a:lnTo>
                  <a:pt x="321" y="641"/>
                </a:lnTo>
                <a:lnTo>
                  <a:pt x="313" y="656"/>
                </a:lnTo>
                <a:lnTo>
                  <a:pt x="303" y="670"/>
                </a:lnTo>
                <a:lnTo>
                  <a:pt x="292" y="683"/>
                </a:lnTo>
                <a:lnTo>
                  <a:pt x="280" y="695"/>
                </a:lnTo>
                <a:lnTo>
                  <a:pt x="268" y="705"/>
                </a:lnTo>
                <a:lnTo>
                  <a:pt x="262" y="711"/>
                </a:lnTo>
                <a:lnTo>
                  <a:pt x="254" y="715"/>
                </a:lnTo>
                <a:lnTo>
                  <a:pt x="246" y="718"/>
                </a:lnTo>
                <a:lnTo>
                  <a:pt x="237" y="723"/>
                </a:lnTo>
                <a:lnTo>
                  <a:pt x="226" y="726"/>
                </a:lnTo>
                <a:lnTo>
                  <a:pt x="215" y="729"/>
                </a:lnTo>
                <a:lnTo>
                  <a:pt x="203" y="731"/>
                </a:lnTo>
                <a:lnTo>
                  <a:pt x="190" y="733"/>
                </a:lnTo>
                <a:lnTo>
                  <a:pt x="179" y="736"/>
                </a:lnTo>
                <a:lnTo>
                  <a:pt x="165" y="736"/>
                </a:lnTo>
                <a:lnTo>
                  <a:pt x="152" y="737"/>
                </a:lnTo>
                <a:lnTo>
                  <a:pt x="139" y="736"/>
                </a:lnTo>
                <a:lnTo>
                  <a:pt x="126" y="735"/>
                </a:lnTo>
                <a:lnTo>
                  <a:pt x="112" y="732"/>
                </a:lnTo>
                <a:lnTo>
                  <a:pt x="99" y="729"/>
                </a:lnTo>
                <a:lnTo>
                  <a:pt x="87" y="726"/>
                </a:lnTo>
                <a:lnTo>
                  <a:pt x="72" y="719"/>
                </a:lnTo>
                <a:lnTo>
                  <a:pt x="58" y="711"/>
                </a:lnTo>
                <a:lnTo>
                  <a:pt x="46" y="701"/>
                </a:lnTo>
                <a:lnTo>
                  <a:pt x="34" y="690"/>
                </a:lnTo>
                <a:lnTo>
                  <a:pt x="24" y="677"/>
                </a:lnTo>
                <a:lnTo>
                  <a:pt x="16" y="664"/>
                </a:lnTo>
                <a:lnTo>
                  <a:pt x="9" y="649"/>
                </a:lnTo>
                <a:lnTo>
                  <a:pt x="5" y="634"/>
                </a:lnTo>
                <a:lnTo>
                  <a:pt x="1" y="617"/>
                </a:lnTo>
                <a:lnTo>
                  <a:pt x="0" y="600"/>
                </a:lnTo>
                <a:lnTo>
                  <a:pt x="0" y="591"/>
                </a:lnTo>
                <a:lnTo>
                  <a:pt x="1" y="582"/>
                </a:lnTo>
                <a:lnTo>
                  <a:pt x="3" y="574"/>
                </a:lnTo>
                <a:lnTo>
                  <a:pt x="5" y="564"/>
                </a:lnTo>
                <a:lnTo>
                  <a:pt x="7" y="555"/>
                </a:lnTo>
                <a:lnTo>
                  <a:pt x="10" y="546"/>
                </a:lnTo>
                <a:lnTo>
                  <a:pt x="14" y="537"/>
                </a:lnTo>
                <a:lnTo>
                  <a:pt x="19" y="527"/>
                </a:lnTo>
                <a:lnTo>
                  <a:pt x="24" y="519"/>
                </a:lnTo>
                <a:lnTo>
                  <a:pt x="30" y="509"/>
                </a:lnTo>
                <a:lnTo>
                  <a:pt x="36" y="500"/>
                </a:lnTo>
                <a:lnTo>
                  <a:pt x="44" y="490"/>
                </a:lnTo>
                <a:lnTo>
                  <a:pt x="49" y="485"/>
                </a:lnTo>
                <a:lnTo>
                  <a:pt x="54" y="480"/>
                </a:lnTo>
                <a:lnTo>
                  <a:pt x="60" y="475"/>
                </a:lnTo>
                <a:lnTo>
                  <a:pt x="66" y="470"/>
                </a:lnTo>
                <a:lnTo>
                  <a:pt x="79" y="463"/>
                </a:lnTo>
                <a:lnTo>
                  <a:pt x="92" y="457"/>
                </a:lnTo>
                <a:lnTo>
                  <a:pt x="106" y="454"/>
                </a:lnTo>
                <a:lnTo>
                  <a:pt x="121" y="452"/>
                </a:lnTo>
                <a:lnTo>
                  <a:pt x="136" y="452"/>
                </a:lnTo>
                <a:lnTo>
                  <a:pt x="152" y="454"/>
                </a:lnTo>
                <a:lnTo>
                  <a:pt x="166" y="457"/>
                </a:lnTo>
                <a:lnTo>
                  <a:pt x="181" y="462"/>
                </a:lnTo>
                <a:lnTo>
                  <a:pt x="195" y="469"/>
                </a:lnTo>
                <a:lnTo>
                  <a:pt x="208" y="478"/>
                </a:lnTo>
                <a:lnTo>
                  <a:pt x="220" y="487"/>
                </a:lnTo>
                <a:lnTo>
                  <a:pt x="232" y="499"/>
                </a:lnTo>
                <a:lnTo>
                  <a:pt x="241" y="513"/>
                </a:lnTo>
                <a:lnTo>
                  <a:pt x="250" y="528"/>
                </a:lnTo>
                <a:lnTo>
                  <a:pt x="252" y="532"/>
                </a:lnTo>
                <a:lnTo>
                  <a:pt x="255" y="535"/>
                </a:lnTo>
                <a:lnTo>
                  <a:pt x="257" y="537"/>
                </a:lnTo>
                <a:lnTo>
                  <a:pt x="260" y="538"/>
                </a:lnTo>
                <a:lnTo>
                  <a:pt x="263" y="539"/>
                </a:lnTo>
                <a:lnTo>
                  <a:pt x="265" y="539"/>
                </a:lnTo>
                <a:lnTo>
                  <a:pt x="268" y="539"/>
                </a:lnTo>
                <a:lnTo>
                  <a:pt x="270" y="538"/>
                </a:lnTo>
                <a:lnTo>
                  <a:pt x="275" y="536"/>
                </a:lnTo>
                <a:lnTo>
                  <a:pt x="279" y="532"/>
                </a:lnTo>
                <a:lnTo>
                  <a:pt x="282" y="525"/>
                </a:lnTo>
                <a:lnTo>
                  <a:pt x="284" y="519"/>
                </a:lnTo>
                <a:lnTo>
                  <a:pt x="289" y="478"/>
                </a:lnTo>
                <a:lnTo>
                  <a:pt x="293" y="421"/>
                </a:lnTo>
                <a:lnTo>
                  <a:pt x="297" y="358"/>
                </a:lnTo>
                <a:lnTo>
                  <a:pt x="303" y="289"/>
                </a:lnTo>
                <a:lnTo>
                  <a:pt x="308" y="222"/>
                </a:lnTo>
                <a:lnTo>
                  <a:pt x="316" y="160"/>
                </a:lnTo>
                <a:lnTo>
                  <a:pt x="320" y="134"/>
                </a:lnTo>
                <a:lnTo>
                  <a:pt x="324" y="110"/>
                </a:lnTo>
                <a:lnTo>
                  <a:pt x="329" y="91"/>
                </a:lnTo>
                <a:lnTo>
                  <a:pt x="334" y="76"/>
                </a:lnTo>
                <a:lnTo>
                  <a:pt x="341" y="65"/>
                </a:lnTo>
                <a:lnTo>
                  <a:pt x="347" y="55"/>
                </a:lnTo>
                <a:lnTo>
                  <a:pt x="354" y="46"/>
                </a:lnTo>
                <a:lnTo>
                  <a:pt x="361" y="38"/>
                </a:lnTo>
                <a:lnTo>
                  <a:pt x="369" y="31"/>
                </a:lnTo>
                <a:lnTo>
                  <a:pt x="376" y="25"/>
                </a:lnTo>
                <a:lnTo>
                  <a:pt x="384" y="21"/>
                </a:lnTo>
                <a:lnTo>
                  <a:pt x="391" y="16"/>
                </a:lnTo>
                <a:lnTo>
                  <a:pt x="405" y="10"/>
                </a:lnTo>
                <a:lnTo>
                  <a:pt x="416" y="6"/>
                </a:lnTo>
                <a:lnTo>
                  <a:pt x="424" y="3"/>
                </a:lnTo>
                <a:lnTo>
                  <a:pt x="427" y="3"/>
                </a:lnTo>
                <a:lnTo>
                  <a:pt x="442" y="1"/>
                </a:lnTo>
                <a:lnTo>
                  <a:pt x="457" y="0"/>
                </a:lnTo>
                <a:lnTo>
                  <a:pt x="472" y="1"/>
                </a:lnTo>
                <a:lnTo>
                  <a:pt x="486" y="4"/>
                </a:lnTo>
                <a:lnTo>
                  <a:pt x="500" y="9"/>
                </a:lnTo>
                <a:lnTo>
                  <a:pt x="514" y="14"/>
                </a:lnTo>
                <a:lnTo>
                  <a:pt x="529" y="22"/>
                </a:lnTo>
                <a:lnTo>
                  <a:pt x="543" y="29"/>
                </a:lnTo>
                <a:lnTo>
                  <a:pt x="568" y="46"/>
                </a:lnTo>
                <a:lnTo>
                  <a:pt x="592" y="64"/>
                </a:lnTo>
                <a:lnTo>
                  <a:pt x="616" y="82"/>
                </a:lnTo>
                <a:lnTo>
                  <a:pt x="637" y="98"/>
                </a:lnTo>
                <a:close/>
                <a:moveTo>
                  <a:pt x="54" y="526"/>
                </a:moveTo>
                <a:lnTo>
                  <a:pt x="51" y="535"/>
                </a:lnTo>
                <a:lnTo>
                  <a:pt x="48" y="542"/>
                </a:lnTo>
                <a:lnTo>
                  <a:pt x="47" y="550"/>
                </a:lnTo>
                <a:lnTo>
                  <a:pt x="46" y="556"/>
                </a:lnTo>
                <a:lnTo>
                  <a:pt x="47" y="562"/>
                </a:lnTo>
                <a:lnTo>
                  <a:pt x="48" y="567"/>
                </a:lnTo>
                <a:lnTo>
                  <a:pt x="50" y="571"/>
                </a:lnTo>
                <a:lnTo>
                  <a:pt x="54" y="574"/>
                </a:lnTo>
                <a:lnTo>
                  <a:pt x="58" y="575"/>
                </a:lnTo>
                <a:lnTo>
                  <a:pt x="63" y="575"/>
                </a:lnTo>
                <a:lnTo>
                  <a:pt x="67" y="573"/>
                </a:lnTo>
                <a:lnTo>
                  <a:pt x="73" y="569"/>
                </a:lnTo>
                <a:lnTo>
                  <a:pt x="78" y="565"/>
                </a:lnTo>
                <a:lnTo>
                  <a:pt x="82" y="559"/>
                </a:lnTo>
                <a:lnTo>
                  <a:pt x="88" y="552"/>
                </a:lnTo>
                <a:lnTo>
                  <a:pt x="91" y="544"/>
                </a:lnTo>
                <a:lnTo>
                  <a:pt x="95" y="537"/>
                </a:lnTo>
                <a:lnTo>
                  <a:pt x="98" y="529"/>
                </a:lnTo>
                <a:lnTo>
                  <a:pt x="99" y="522"/>
                </a:lnTo>
                <a:lnTo>
                  <a:pt x="100" y="515"/>
                </a:lnTo>
                <a:lnTo>
                  <a:pt x="100" y="509"/>
                </a:lnTo>
                <a:lnTo>
                  <a:pt x="98" y="503"/>
                </a:lnTo>
                <a:lnTo>
                  <a:pt x="95" y="499"/>
                </a:lnTo>
                <a:lnTo>
                  <a:pt x="92" y="497"/>
                </a:lnTo>
                <a:lnTo>
                  <a:pt x="88" y="496"/>
                </a:lnTo>
                <a:lnTo>
                  <a:pt x="84" y="496"/>
                </a:lnTo>
                <a:lnTo>
                  <a:pt x="78" y="498"/>
                </a:lnTo>
                <a:lnTo>
                  <a:pt x="73" y="501"/>
                </a:lnTo>
                <a:lnTo>
                  <a:pt x="68" y="507"/>
                </a:lnTo>
                <a:lnTo>
                  <a:pt x="63" y="512"/>
                </a:lnTo>
                <a:lnTo>
                  <a:pt x="59" y="519"/>
                </a:lnTo>
                <a:lnTo>
                  <a:pt x="54" y="52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64" name="Freeform 47"/>
          <p:cNvSpPr>
            <a:spLocks/>
          </p:cNvSpPr>
          <p:nvPr/>
        </p:nvSpPr>
        <p:spPr bwMode="auto">
          <a:xfrm>
            <a:off x="3492500" y="1452563"/>
            <a:ext cx="812800" cy="503237"/>
          </a:xfrm>
          <a:custGeom>
            <a:avLst/>
            <a:gdLst>
              <a:gd name="T0" fmla="*/ 1196 w 1537"/>
              <a:gd name="T1" fmla="*/ 941 h 950"/>
              <a:gd name="T2" fmla="*/ 1133 w 1537"/>
              <a:gd name="T3" fmla="*/ 908 h 950"/>
              <a:gd name="T4" fmla="*/ 1002 w 1537"/>
              <a:gd name="T5" fmla="*/ 881 h 950"/>
              <a:gd name="T6" fmla="*/ 940 w 1537"/>
              <a:gd name="T7" fmla="*/ 891 h 950"/>
              <a:gd name="T8" fmla="*/ 876 w 1537"/>
              <a:gd name="T9" fmla="*/ 918 h 950"/>
              <a:gd name="T10" fmla="*/ 797 w 1537"/>
              <a:gd name="T11" fmla="*/ 936 h 950"/>
              <a:gd name="T12" fmla="*/ 750 w 1537"/>
              <a:gd name="T13" fmla="*/ 939 h 950"/>
              <a:gd name="T14" fmla="*/ 686 w 1537"/>
              <a:gd name="T15" fmla="*/ 936 h 950"/>
              <a:gd name="T16" fmla="*/ 615 w 1537"/>
              <a:gd name="T17" fmla="*/ 922 h 950"/>
              <a:gd name="T18" fmla="*/ 550 w 1537"/>
              <a:gd name="T19" fmla="*/ 896 h 950"/>
              <a:gd name="T20" fmla="*/ 489 w 1537"/>
              <a:gd name="T21" fmla="*/ 861 h 950"/>
              <a:gd name="T22" fmla="*/ 434 w 1537"/>
              <a:gd name="T23" fmla="*/ 817 h 950"/>
              <a:gd name="T24" fmla="*/ 388 w 1537"/>
              <a:gd name="T25" fmla="*/ 764 h 950"/>
              <a:gd name="T26" fmla="*/ 350 w 1537"/>
              <a:gd name="T27" fmla="*/ 705 h 950"/>
              <a:gd name="T28" fmla="*/ 321 w 1537"/>
              <a:gd name="T29" fmla="*/ 638 h 950"/>
              <a:gd name="T30" fmla="*/ 222 w 1537"/>
              <a:gd name="T31" fmla="*/ 558 h 950"/>
              <a:gd name="T32" fmla="*/ 122 w 1537"/>
              <a:gd name="T33" fmla="*/ 472 h 950"/>
              <a:gd name="T34" fmla="*/ 51 w 1537"/>
              <a:gd name="T35" fmla="*/ 387 h 950"/>
              <a:gd name="T36" fmla="*/ 10 w 1537"/>
              <a:gd name="T37" fmla="*/ 303 h 950"/>
              <a:gd name="T38" fmla="*/ 1 w 1537"/>
              <a:gd name="T39" fmla="*/ 226 h 950"/>
              <a:gd name="T40" fmla="*/ 22 w 1537"/>
              <a:gd name="T41" fmla="*/ 157 h 950"/>
              <a:gd name="T42" fmla="*/ 66 w 1537"/>
              <a:gd name="T43" fmla="*/ 106 h 950"/>
              <a:gd name="T44" fmla="*/ 128 w 1537"/>
              <a:gd name="T45" fmla="*/ 70 h 950"/>
              <a:gd name="T46" fmla="*/ 180 w 1537"/>
              <a:gd name="T47" fmla="*/ 29 h 950"/>
              <a:gd name="T48" fmla="*/ 238 w 1537"/>
              <a:gd name="T49" fmla="*/ 4 h 950"/>
              <a:gd name="T50" fmla="*/ 280 w 1537"/>
              <a:gd name="T51" fmla="*/ 2 h 950"/>
              <a:gd name="T52" fmla="*/ 329 w 1537"/>
              <a:gd name="T53" fmla="*/ 16 h 950"/>
              <a:gd name="T54" fmla="*/ 391 w 1537"/>
              <a:gd name="T55" fmla="*/ 38 h 950"/>
              <a:gd name="T56" fmla="*/ 514 w 1537"/>
              <a:gd name="T57" fmla="*/ 51 h 950"/>
              <a:gd name="T58" fmla="*/ 636 w 1537"/>
              <a:gd name="T59" fmla="*/ 63 h 950"/>
              <a:gd name="T60" fmla="*/ 715 w 1537"/>
              <a:gd name="T61" fmla="*/ 51 h 950"/>
              <a:gd name="T62" fmla="*/ 770 w 1537"/>
              <a:gd name="T63" fmla="*/ 51 h 950"/>
              <a:gd name="T64" fmla="*/ 878 w 1537"/>
              <a:gd name="T65" fmla="*/ 72 h 950"/>
              <a:gd name="T66" fmla="*/ 977 w 1537"/>
              <a:gd name="T67" fmla="*/ 117 h 950"/>
              <a:gd name="T68" fmla="*/ 1061 w 1537"/>
              <a:gd name="T69" fmla="*/ 186 h 950"/>
              <a:gd name="T70" fmla="*/ 1163 w 1537"/>
              <a:gd name="T71" fmla="*/ 279 h 950"/>
              <a:gd name="T72" fmla="*/ 1313 w 1537"/>
              <a:gd name="T73" fmla="*/ 375 h 950"/>
              <a:gd name="T74" fmla="*/ 1418 w 1537"/>
              <a:gd name="T75" fmla="*/ 463 h 950"/>
              <a:gd name="T76" fmla="*/ 1469 w 1537"/>
              <a:gd name="T77" fmla="*/ 519 h 950"/>
              <a:gd name="T78" fmla="*/ 1507 w 1537"/>
              <a:gd name="T79" fmla="*/ 578 h 950"/>
              <a:gd name="T80" fmla="*/ 1532 w 1537"/>
              <a:gd name="T81" fmla="*/ 644 h 950"/>
              <a:gd name="T82" fmla="*/ 1533 w 1537"/>
              <a:gd name="T83" fmla="*/ 720 h 950"/>
              <a:gd name="T84" fmla="*/ 1506 w 1537"/>
              <a:gd name="T85" fmla="*/ 787 h 950"/>
              <a:gd name="T86" fmla="*/ 1459 w 1537"/>
              <a:gd name="T87" fmla="*/ 836 h 950"/>
              <a:gd name="T88" fmla="*/ 1404 w 1537"/>
              <a:gd name="T89" fmla="*/ 873 h 950"/>
              <a:gd name="T90" fmla="*/ 1375 w 1537"/>
              <a:gd name="T91" fmla="*/ 904 h 950"/>
              <a:gd name="T92" fmla="*/ 1339 w 1537"/>
              <a:gd name="T93" fmla="*/ 928 h 950"/>
              <a:gd name="T94" fmla="*/ 1299 w 1537"/>
              <a:gd name="T95" fmla="*/ 943 h 950"/>
              <a:gd name="T96" fmla="*/ 1259 w 1537"/>
              <a:gd name="T97" fmla="*/ 950 h 95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37"/>
              <a:gd name="T148" fmla="*/ 0 h 950"/>
              <a:gd name="T149" fmla="*/ 1537 w 1537"/>
              <a:gd name="T150" fmla="*/ 950 h 95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37" h="950">
                <a:moveTo>
                  <a:pt x="1252" y="950"/>
                </a:moveTo>
                <a:lnTo>
                  <a:pt x="1232" y="949"/>
                </a:lnTo>
                <a:lnTo>
                  <a:pt x="1214" y="947"/>
                </a:lnTo>
                <a:lnTo>
                  <a:pt x="1196" y="941"/>
                </a:lnTo>
                <a:lnTo>
                  <a:pt x="1179" y="936"/>
                </a:lnTo>
                <a:lnTo>
                  <a:pt x="1163" y="928"/>
                </a:lnTo>
                <a:lnTo>
                  <a:pt x="1147" y="918"/>
                </a:lnTo>
                <a:lnTo>
                  <a:pt x="1133" y="908"/>
                </a:lnTo>
                <a:lnTo>
                  <a:pt x="1119" y="896"/>
                </a:lnTo>
                <a:lnTo>
                  <a:pt x="1081" y="891"/>
                </a:lnTo>
                <a:lnTo>
                  <a:pt x="1042" y="887"/>
                </a:lnTo>
                <a:lnTo>
                  <a:pt x="1002" y="881"/>
                </a:lnTo>
                <a:lnTo>
                  <a:pt x="962" y="873"/>
                </a:lnTo>
                <a:lnTo>
                  <a:pt x="956" y="880"/>
                </a:lnTo>
                <a:lnTo>
                  <a:pt x="948" y="886"/>
                </a:lnTo>
                <a:lnTo>
                  <a:pt x="940" y="891"/>
                </a:lnTo>
                <a:lnTo>
                  <a:pt x="932" y="896"/>
                </a:lnTo>
                <a:lnTo>
                  <a:pt x="913" y="904"/>
                </a:lnTo>
                <a:lnTo>
                  <a:pt x="895" y="912"/>
                </a:lnTo>
                <a:lnTo>
                  <a:pt x="876" y="918"/>
                </a:lnTo>
                <a:lnTo>
                  <a:pt x="856" y="924"/>
                </a:lnTo>
                <a:lnTo>
                  <a:pt x="837" y="929"/>
                </a:lnTo>
                <a:lnTo>
                  <a:pt x="817" y="932"/>
                </a:lnTo>
                <a:lnTo>
                  <a:pt x="797" y="936"/>
                </a:lnTo>
                <a:lnTo>
                  <a:pt x="777" y="938"/>
                </a:lnTo>
                <a:lnTo>
                  <a:pt x="768" y="939"/>
                </a:lnTo>
                <a:lnTo>
                  <a:pt x="759" y="939"/>
                </a:lnTo>
                <a:lnTo>
                  <a:pt x="750" y="939"/>
                </a:lnTo>
                <a:lnTo>
                  <a:pt x="741" y="939"/>
                </a:lnTo>
                <a:lnTo>
                  <a:pt x="722" y="939"/>
                </a:lnTo>
                <a:lnTo>
                  <a:pt x="704" y="938"/>
                </a:lnTo>
                <a:lnTo>
                  <a:pt x="686" y="936"/>
                </a:lnTo>
                <a:lnTo>
                  <a:pt x="668" y="934"/>
                </a:lnTo>
                <a:lnTo>
                  <a:pt x="650" y="930"/>
                </a:lnTo>
                <a:lnTo>
                  <a:pt x="633" y="926"/>
                </a:lnTo>
                <a:lnTo>
                  <a:pt x="615" y="922"/>
                </a:lnTo>
                <a:lnTo>
                  <a:pt x="598" y="916"/>
                </a:lnTo>
                <a:lnTo>
                  <a:pt x="582" y="910"/>
                </a:lnTo>
                <a:lnTo>
                  <a:pt x="566" y="903"/>
                </a:lnTo>
                <a:lnTo>
                  <a:pt x="550" y="896"/>
                </a:lnTo>
                <a:lnTo>
                  <a:pt x="533" y="888"/>
                </a:lnTo>
                <a:lnTo>
                  <a:pt x="518" y="880"/>
                </a:lnTo>
                <a:lnTo>
                  <a:pt x="503" y="871"/>
                </a:lnTo>
                <a:lnTo>
                  <a:pt x="489" y="861"/>
                </a:lnTo>
                <a:lnTo>
                  <a:pt x="475" y="850"/>
                </a:lnTo>
                <a:lnTo>
                  <a:pt x="461" y="840"/>
                </a:lnTo>
                <a:lnTo>
                  <a:pt x="447" y="829"/>
                </a:lnTo>
                <a:lnTo>
                  <a:pt x="434" y="817"/>
                </a:lnTo>
                <a:lnTo>
                  <a:pt x="422" y="804"/>
                </a:lnTo>
                <a:lnTo>
                  <a:pt x="410" y="791"/>
                </a:lnTo>
                <a:lnTo>
                  <a:pt x="398" y="778"/>
                </a:lnTo>
                <a:lnTo>
                  <a:pt x="388" y="764"/>
                </a:lnTo>
                <a:lnTo>
                  <a:pt x="378" y="750"/>
                </a:lnTo>
                <a:lnTo>
                  <a:pt x="367" y="735"/>
                </a:lnTo>
                <a:lnTo>
                  <a:pt x="358" y="720"/>
                </a:lnTo>
                <a:lnTo>
                  <a:pt x="350" y="705"/>
                </a:lnTo>
                <a:lnTo>
                  <a:pt x="341" y="688"/>
                </a:lnTo>
                <a:lnTo>
                  <a:pt x="334" y="672"/>
                </a:lnTo>
                <a:lnTo>
                  <a:pt x="327" y="655"/>
                </a:lnTo>
                <a:lnTo>
                  <a:pt x="321" y="638"/>
                </a:lnTo>
                <a:lnTo>
                  <a:pt x="315" y="620"/>
                </a:lnTo>
                <a:lnTo>
                  <a:pt x="283" y="600"/>
                </a:lnTo>
                <a:lnTo>
                  <a:pt x="251" y="578"/>
                </a:lnTo>
                <a:lnTo>
                  <a:pt x="222" y="558"/>
                </a:lnTo>
                <a:lnTo>
                  <a:pt x="195" y="536"/>
                </a:lnTo>
                <a:lnTo>
                  <a:pt x="168" y="515"/>
                </a:lnTo>
                <a:lnTo>
                  <a:pt x="145" y="493"/>
                </a:lnTo>
                <a:lnTo>
                  <a:pt x="122" y="472"/>
                </a:lnTo>
                <a:lnTo>
                  <a:pt x="101" y="451"/>
                </a:lnTo>
                <a:lnTo>
                  <a:pt x="83" y="429"/>
                </a:lnTo>
                <a:lnTo>
                  <a:pt x="66" y="408"/>
                </a:lnTo>
                <a:lnTo>
                  <a:pt x="51" y="387"/>
                </a:lnTo>
                <a:lnTo>
                  <a:pt x="38" y="365"/>
                </a:lnTo>
                <a:lnTo>
                  <a:pt x="26" y="345"/>
                </a:lnTo>
                <a:lnTo>
                  <a:pt x="17" y="323"/>
                </a:lnTo>
                <a:lnTo>
                  <a:pt x="10" y="303"/>
                </a:lnTo>
                <a:lnTo>
                  <a:pt x="4" y="283"/>
                </a:lnTo>
                <a:lnTo>
                  <a:pt x="1" y="264"/>
                </a:lnTo>
                <a:lnTo>
                  <a:pt x="0" y="245"/>
                </a:lnTo>
                <a:lnTo>
                  <a:pt x="1" y="226"/>
                </a:lnTo>
                <a:lnTo>
                  <a:pt x="3" y="208"/>
                </a:lnTo>
                <a:lnTo>
                  <a:pt x="7" y="191"/>
                </a:lnTo>
                <a:lnTo>
                  <a:pt x="14" y="173"/>
                </a:lnTo>
                <a:lnTo>
                  <a:pt x="22" y="157"/>
                </a:lnTo>
                <a:lnTo>
                  <a:pt x="32" y="142"/>
                </a:lnTo>
                <a:lnTo>
                  <a:pt x="42" y="129"/>
                </a:lnTo>
                <a:lnTo>
                  <a:pt x="54" y="117"/>
                </a:lnTo>
                <a:lnTo>
                  <a:pt x="66" y="106"/>
                </a:lnTo>
                <a:lnTo>
                  <a:pt x="80" y="97"/>
                </a:lnTo>
                <a:lnTo>
                  <a:pt x="95" y="87"/>
                </a:lnTo>
                <a:lnTo>
                  <a:pt x="111" y="78"/>
                </a:lnTo>
                <a:lnTo>
                  <a:pt x="128" y="70"/>
                </a:lnTo>
                <a:lnTo>
                  <a:pt x="147" y="63"/>
                </a:lnTo>
                <a:lnTo>
                  <a:pt x="156" y="50"/>
                </a:lnTo>
                <a:lnTo>
                  <a:pt x="168" y="39"/>
                </a:lnTo>
                <a:lnTo>
                  <a:pt x="180" y="29"/>
                </a:lnTo>
                <a:lnTo>
                  <a:pt x="193" y="20"/>
                </a:lnTo>
                <a:lnTo>
                  <a:pt x="207" y="13"/>
                </a:lnTo>
                <a:lnTo>
                  <a:pt x="222" y="8"/>
                </a:lnTo>
                <a:lnTo>
                  <a:pt x="238" y="4"/>
                </a:lnTo>
                <a:lnTo>
                  <a:pt x="255" y="2"/>
                </a:lnTo>
                <a:lnTo>
                  <a:pt x="260" y="2"/>
                </a:lnTo>
                <a:lnTo>
                  <a:pt x="267" y="0"/>
                </a:lnTo>
                <a:lnTo>
                  <a:pt x="280" y="2"/>
                </a:lnTo>
                <a:lnTo>
                  <a:pt x="292" y="4"/>
                </a:lnTo>
                <a:lnTo>
                  <a:pt x="305" y="6"/>
                </a:lnTo>
                <a:lnTo>
                  <a:pt x="317" y="10"/>
                </a:lnTo>
                <a:lnTo>
                  <a:pt x="329" y="16"/>
                </a:lnTo>
                <a:lnTo>
                  <a:pt x="341" y="22"/>
                </a:lnTo>
                <a:lnTo>
                  <a:pt x="352" y="29"/>
                </a:lnTo>
                <a:lnTo>
                  <a:pt x="362" y="37"/>
                </a:lnTo>
                <a:lnTo>
                  <a:pt x="391" y="38"/>
                </a:lnTo>
                <a:lnTo>
                  <a:pt x="421" y="40"/>
                </a:lnTo>
                <a:lnTo>
                  <a:pt x="451" y="43"/>
                </a:lnTo>
                <a:lnTo>
                  <a:pt x="483" y="47"/>
                </a:lnTo>
                <a:lnTo>
                  <a:pt x="514" y="51"/>
                </a:lnTo>
                <a:lnTo>
                  <a:pt x="546" y="57"/>
                </a:lnTo>
                <a:lnTo>
                  <a:pt x="580" y="63"/>
                </a:lnTo>
                <a:lnTo>
                  <a:pt x="613" y="70"/>
                </a:lnTo>
                <a:lnTo>
                  <a:pt x="636" y="63"/>
                </a:lnTo>
                <a:lnTo>
                  <a:pt x="659" y="59"/>
                </a:lnTo>
                <a:lnTo>
                  <a:pt x="682" y="54"/>
                </a:lnTo>
                <a:lnTo>
                  <a:pt x="706" y="52"/>
                </a:lnTo>
                <a:lnTo>
                  <a:pt x="715" y="51"/>
                </a:lnTo>
                <a:lnTo>
                  <a:pt x="724" y="51"/>
                </a:lnTo>
                <a:lnTo>
                  <a:pt x="733" y="50"/>
                </a:lnTo>
                <a:lnTo>
                  <a:pt x="742" y="50"/>
                </a:lnTo>
                <a:lnTo>
                  <a:pt x="770" y="51"/>
                </a:lnTo>
                <a:lnTo>
                  <a:pt x="798" y="54"/>
                </a:lnTo>
                <a:lnTo>
                  <a:pt x="825" y="58"/>
                </a:lnTo>
                <a:lnTo>
                  <a:pt x="852" y="64"/>
                </a:lnTo>
                <a:lnTo>
                  <a:pt x="878" y="72"/>
                </a:lnTo>
                <a:lnTo>
                  <a:pt x="904" y="81"/>
                </a:lnTo>
                <a:lnTo>
                  <a:pt x="929" y="91"/>
                </a:lnTo>
                <a:lnTo>
                  <a:pt x="953" y="104"/>
                </a:lnTo>
                <a:lnTo>
                  <a:pt x="977" y="117"/>
                </a:lnTo>
                <a:lnTo>
                  <a:pt x="1000" y="133"/>
                </a:lnTo>
                <a:lnTo>
                  <a:pt x="1021" y="149"/>
                </a:lnTo>
                <a:lnTo>
                  <a:pt x="1042" y="168"/>
                </a:lnTo>
                <a:lnTo>
                  <a:pt x="1061" y="186"/>
                </a:lnTo>
                <a:lnTo>
                  <a:pt x="1080" y="207"/>
                </a:lnTo>
                <a:lnTo>
                  <a:pt x="1097" y="229"/>
                </a:lnTo>
                <a:lnTo>
                  <a:pt x="1113" y="252"/>
                </a:lnTo>
                <a:lnTo>
                  <a:pt x="1163" y="279"/>
                </a:lnTo>
                <a:lnTo>
                  <a:pt x="1220" y="313"/>
                </a:lnTo>
                <a:lnTo>
                  <a:pt x="1250" y="332"/>
                </a:lnTo>
                <a:lnTo>
                  <a:pt x="1282" y="353"/>
                </a:lnTo>
                <a:lnTo>
                  <a:pt x="1313" y="375"/>
                </a:lnTo>
                <a:lnTo>
                  <a:pt x="1344" y="399"/>
                </a:lnTo>
                <a:lnTo>
                  <a:pt x="1375" y="424"/>
                </a:lnTo>
                <a:lnTo>
                  <a:pt x="1404" y="450"/>
                </a:lnTo>
                <a:lnTo>
                  <a:pt x="1418" y="463"/>
                </a:lnTo>
                <a:lnTo>
                  <a:pt x="1431" y="477"/>
                </a:lnTo>
                <a:lnTo>
                  <a:pt x="1444" y="491"/>
                </a:lnTo>
                <a:lnTo>
                  <a:pt x="1457" y="505"/>
                </a:lnTo>
                <a:lnTo>
                  <a:pt x="1469" y="519"/>
                </a:lnTo>
                <a:lnTo>
                  <a:pt x="1479" y="534"/>
                </a:lnTo>
                <a:lnTo>
                  <a:pt x="1489" y="548"/>
                </a:lnTo>
                <a:lnTo>
                  <a:pt x="1499" y="563"/>
                </a:lnTo>
                <a:lnTo>
                  <a:pt x="1507" y="578"/>
                </a:lnTo>
                <a:lnTo>
                  <a:pt x="1515" y="593"/>
                </a:lnTo>
                <a:lnTo>
                  <a:pt x="1522" y="608"/>
                </a:lnTo>
                <a:lnTo>
                  <a:pt x="1527" y="625"/>
                </a:lnTo>
                <a:lnTo>
                  <a:pt x="1532" y="644"/>
                </a:lnTo>
                <a:lnTo>
                  <a:pt x="1536" y="664"/>
                </a:lnTo>
                <a:lnTo>
                  <a:pt x="1537" y="682"/>
                </a:lnTo>
                <a:lnTo>
                  <a:pt x="1536" y="701"/>
                </a:lnTo>
                <a:lnTo>
                  <a:pt x="1533" y="720"/>
                </a:lnTo>
                <a:lnTo>
                  <a:pt x="1529" y="737"/>
                </a:lnTo>
                <a:lnTo>
                  <a:pt x="1524" y="754"/>
                </a:lnTo>
                <a:lnTo>
                  <a:pt x="1516" y="772"/>
                </a:lnTo>
                <a:lnTo>
                  <a:pt x="1506" y="787"/>
                </a:lnTo>
                <a:lnTo>
                  <a:pt x="1497" y="800"/>
                </a:lnTo>
                <a:lnTo>
                  <a:pt x="1486" y="813"/>
                </a:lnTo>
                <a:lnTo>
                  <a:pt x="1473" y="824"/>
                </a:lnTo>
                <a:lnTo>
                  <a:pt x="1459" y="836"/>
                </a:lnTo>
                <a:lnTo>
                  <a:pt x="1444" y="846"/>
                </a:lnTo>
                <a:lnTo>
                  <a:pt x="1428" y="856"/>
                </a:lnTo>
                <a:lnTo>
                  <a:pt x="1410" y="864"/>
                </a:lnTo>
                <a:lnTo>
                  <a:pt x="1404" y="873"/>
                </a:lnTo>
                <a:lnTo>
                  <a:pt x="1397" y="882"/>
                </a:lnTo>
                <a:lnTo>
                  <a:pt x="1390" y="889"/>
                </a:lnTo>
                <a:lnTo>
                  <a:pt x="1382" y="897"/>
                </a:lnTo>
                <a:lnTo>
                  <a:pt x="1375" y="904"/>
                </a:lnTo>
                <a:lnTo>
                  <a:pt x="1366" y="911"/>
                </a:lnTo>
                <a:lnTo>
                  <a:pt x="1357" y="917"/>
                </a:lnTo>
                <a:lnTo>
                  <a:pt x="1349" y="923"/>
                </a:lnTo>
                <a:lnTo>
                  <a:pt x="1339" y="928"/>
                </a:lnTo>
                <a:lnTo>
                  <a:pt x="1329" y="932"/>
                </a:lnTo>
                <a:lnTo>
                  <a:pt x="1320" y="937"/>
                </a:lnTo>
                <a:lnTo>
                  <a:pt x="1309" y="940"/>
                </a:lnTo>
                <a:lnTo>
                  <a:pt x="1299" y="943"/>
                </a:lnTo>
                <a:lnTo>
                  <a:pt x="1288" y="945"/>
                </a:lnTo>
                <a:lnTo>
                  <a:pt x="1277" y="948"/>
                </a:lnTo>
                <a:lnTo>
                  <a:pt x="1267" y="949"/>
                </a:lnTo>
                <a:lnTo>
                  <a:pt x="1259" y="950"/>
                </a:lnTo>
                <a:lnTo>
                  <a:pt x="1252" y="9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65" name="Freeform 48"/>
          <p:cNvSpPr>
            <a:spLocks noEditPoints="1"/>
          </p:cNvSpPr>
          <p:nvPr/>
        </p:nvSpPr>
        <p:spPr bwMode="auto">
          <a:xfrm>
            <a:off x="3533775" y="1493838"/>
            <a:ext cx="730250" cy="420687"/>
          </a:xfrm>
          <a:custGeom>
            <a:avLst/>
            <a:gdLst>
              <a:gd name="T0" fmla="*/ 911 w 1382"/>
              <a:gd name="T1" fmla="*/ 146 h 794"/>
              <a:gd name="T2" fmla="*/ 762 w 1382"/>
              <a:gd name="T3" fmla="*/ 63 h 794"/>
              <a:gd name="T4" fmla="*/ 591 w 1382"/>
              <a:gd name="T5" fmla="*/ 56 h 794"/>
              <a:gd name="T6" fmla="*/ 414 w 1382"/>
              <a:gd name="T7" fmla="*/ 48 h 794"/>
              <a:gd name="T8" fmla="*/ 237 w 1382"/>
              <a:gd name="T9" fmla="*/ 20 h 794"/>
              <a:gd name="T10" fmla="*/ 172 w 1382"/>
              <a:gd name="T11" fmla="*/ 2 h 794"/>
              <a:gd name="T12" fmla="*/ 123 w 1382"/>
              <a:gd name="T13" fmla="*/ 50 h 794"/>
              <a:gd name="T14" fmla="*/ 24 w 1382"/>
              <a:gd name="T15" fmla="*/ 100 h 794"/>
              <a:gd name="T16" fmla="*/ 0 w 1382"/>
              <a:gd name="T17" fmla="*/ 164 h 794"/>
              <a:gd name="T18" fmla="*/ 22 w 1382"/>
              <a:gd name="T19" fmla="*/ 243 h 794"/>
              <a:gd name="T20" fmla="*/ 90 w 1382"/>
              <a:gd name="T21" fmla="*/ 331 h 794"/>
              <a:gd name="T22" fmla="*/ 303 w 1382"/>
              <a:gd name="T23" fmla="*/ 495 h 794"/>
              <a:gd name="T24" fmla="*/ 342 w 1382"/>
              <a:gd name="T25" fmla="*/ 594 h 794"/>
              <a:gd name="T26" fmla="*/ 410 w 1382"/>
              <a:gd name="T27" fmla="*/ 683 h 794"/>
              <a:gd name="T28" fmla="*/ 501 w 1382"/>
              <a:gd name="T29" fmla="*/ 746 h 794"/>
              <a:gd name="T30" fmla="*/ 609 w 1382"/>
              <a:gd name="T31" fmla="*/ 780 h 794"/>
              <a:gd name="T32" fmla="*/ 726 w 1382"/>
              <a:gd name="T33" fmla="*/ 779 h 794"/>
              <a:gd name="T34" fmla="*/ 824 w 1382"/>
              <a:gd name="T35" fmla="*/ 746 h 794"/>
              <a:gd name="T36" fmla="*/ 821 w 1382"/>
              <a:gd name="T37" fmla="*/ 734 h 794"/>
              <a:gd name="T38" fmla="*/ 564 w 1382"/>
              <a:gd name="T39" fmla="*/ 644 h 794"/>
              <a:gd name="T40" fmla="*/ 492 w 1382"/>
              <a:gd name="T41" fmla="*/ 596 h 794"/>
              <a:gd name="T42" fmla="*/ 618 w 1382"/>
              <a:gd name="T43" fmla="*/ 640 h 794"/>
              <a:gd name="T44" fmla="*/ 879 w 1382"/>
              <a:gd name="T45" fmla="*/ 715 h 794"/>
              <a:gd name="T46" fmla="*/ 1087 w 1382"/>
              <a:gd name="T47" fmla="*/ 755 h 794"/>
              <a:gd name="T48" fmla="*/ 1166 w 1382"/>
              <a:gd name="T49" fmla="*/ 794 h 794"/>
              <a:gd name="T50" fmla="*/ 1228 w 1382"/>
              <a:gd name="T51" fmla="*/ 781 h 794"/>
              <a:gd name="T52" fmla="*/ 1307 w 1382"/>
              <a:gd name="T53" fmla="*/ 712 h 794"/>
              <a:gd name="T54" fmla="*/ 1374 w 1382"/>
              <a:gd name="T55" fmla="*/ 646 h 794"/>
              <a:gd name="T56" fmla="*/ 1373 w 1382"/>
              <a:gd name="T57" fmla="*/ 563 h 794"/>
              <a:gd name="T58" fmla="*/ 1314 w 1382"/>
              <a:gd name="T59" fmla="*/ 470 h 794"/>
              <a:gd name="T60" fmla="*/ 1169 w 1382"/>
              <a:gd name="T61" fmla="*/ 345 h 794"/>
              <a:gd name="T62" fmla="*/ 218 w 1382"/>
              <a:gd name="T63" fmla="*/ 365 h 794"/>
              <a:gd name="T64" fmla="*/ 84 w 1382"/>
              <a:gd name="T65" fmla="*/ 239 h 794"/>
              <a:gd name="T66" fmla="*/ 63 w 1382"/>
              <a:gd name="T67" fmla="*/ 176 h 794"/>
              <a:gd name="T68" fmla="*/ 83 w 1382"/>
              <a:gd name="T69" fmla="*/ 129 h 794"/>
              <a:gd name="T70" fmla="*/ 138 w 1382"/>
              <a:gd name="T71" fmla="*/ 116 h 794"/>
              <a:gd name="T72" fmla="*/ 200 w 1382"/>
              <a:gd name="T73" fmla="*/ 137 h 794"/>
              <a:gd name="T74" fmla="*/ 250 w 1382"/>
              <a:gd name="T75" fmla="*/ 98 h 794"/>
              <a:gd name="T76" fmla="*/ 384 w 1382"/>
              <a:gd name="T77" fmla="*/ 84 h 794"/>
              <a:gd name="T78" fmla="*/ 473 w 1382"/>
              <a:gd name="T79" fmla="*/ 104 h 794"/>
              <a:gd name="T80" fmla="*/ 357 w 1382"/>
              <a:gd name="T81" fmla="*/ 210 h 794"/>
              <a:gd name="T82" fmla="*/ 301 w 1382"/>
              <a:gd name="T83" fmla="*/ 354 h 794"/>
              <a:gd name="T84" fmla="*/ 283 w 1382"/>
              <a:gd name="T85" fmla="*/ 407 h 794"/>
              <a:gd name="T86" fmla="*/ 948 w 1382"/>
              <a:gd name="T87" fmla="*/ 650 h 794"/>
              <a:gd name="T88" fmla="*/ 1003 w 1382"/>
              <a:gd name="T89" fmla="*/ 560 h 794"/>
              <a:gd name="T90" fmla="*/ 1030 w 1382"/>
              <a:gd name="T91" fmla="*/ 443 h 794"/>
              <a:gd name="T92" fmla="*/ 1016 w 1382"/>
              <a:gd name="T93" fmla="*/ 314 h 794"/>
              <a:gd name="T94" fmla="*/ 1112 w 1382"/>
              <a:gd name="T95" fmla="*/ 373 h 794"/>
              <a:gd name="T96" fmla="*/ 1251 w 1382"/>
              <a:gd name="T97" fmla="*/ 513 h 794"/>
              <a:gd name="T98" fmla="*/ 1273 w 1382"/>
              <a:gd name="T99" fmla="*/ 575 h 794"/>
              <a:gd name="T100" fmla="*/ 1264 w 1382"/>
              <a:gd name="T101" fmla="*/ 616 h 794"/>
              <a:gd name="T102" fmla="*/ 1179 w 1382"/>
              <a:gd name="T103" fmla="*/ 569 h 794"/>
              <a:gd name="T104" fmla="*/ 1109 w 1382"/>
              <a:gd name="T105" fmla="*/ 589 h 794"/>
              <a:gd name="T106" fmla="*/ 1068 w 1382"/>
              <a:gd name="T107" fmla="*/ 642 h 794"/>
              <a:gd name="T108" fmla="*/ 955 w 1382"/>
              <a:gd name="T109" fmla="*/ 659 h 794"/>
              <a:gd name="T110" fmla="*/ 589 w 1382"/>
              <a:gd name="T111" fmla="*/ 141 h 794"/>
              <a:gd name="T112" fmla="*/ 607 w 1382"/>
              <a:gd name="T113" fmla="*/ 162 h 794"/>
              <a:gd name="T114" fmla="*/ 578 w 1382"/>
              <a:gd name="T115" fmla="*/ 206 h 794"/>
              <a:gd name="T116" fmla="*/ 491 w 1382"/>
              <a:gd name="T117" fmla="*/ 248 h 794"/>
              <a:gd name="T118" fmla="*/ 464 w 1382"/>
              <a:gd name="T119" fmla="*/ 231 h 794"/>
              <a:gd name="T120" fmla="*/ 500 w 1382"/>
              <a:gd name="T121" fmla="*/ 171 h 79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82"/>
              <a:gd name="T184" fmla="*/ 0 h 794"/>
              <a:gd name="T185" fmla="*/ 1382 w 1382"/>
              <a:gd name="T186" fmla="*/ 794 h 79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82" h="794">
                <a:moveTo>
                  <a:pt x="990" y="237"/>
                </a:moveTo>
                <a:lnTo>
                  <a:pt x="982" y="230"/>
                </a:lnTo>
                <a:lnTo>
                  <a:pt x="975" y="222"/>
                </a:lnTo>
                <a:lnTo>
                  <a:pt x="961" y="201"/>
                </a:lnTo>
                <a:lnTo>
                  <a:pt x="946" y="182"/>
                </a:lnTo>
                <a:lnTo>
                  <a:pt x="929" y="163"/>
                </a:lnTo>
                <a:lnTo>
                  <a:pt x="911" y="146"/>
                </a:lnTo>
                <a:lnTo>
                  <a:pt x="893" y="130"/>
                </a:lnTo>
                <a:lnTo>
                  <a:pt x="873" y="116"/>
                </a:lnTo>
                <a:lnTo>
                  <a:pt x="853" y="102"/>
                </a:lnTo>
                <a:lnTo>
                  <a:pt x="831" y="90"/>
                </a:lnTo>
                <a:lnTo>
                  <a:pt x="808" y="79"/>
                </a:lnTo>
                <a:lnTo>
                  <a:pt x="786" y="70"/>
                </a:lnTo>
                <a:lnTo>
                  <a:pt x="762" y="63"/>
                </a:lnTo>
                <a:lnTo>
                  <a:pt x="737" y="56"/>
                </a:lnTo>
                <a:lnTo>
                  <a:pt x="712" y="53"/>
                </a:lnTo>
                <a:lnTo>
                  <a:pt x="686" y="50"/>
                </a:lnTo>
                <a:lnTo>
                  <a:pt x="661" y="50"/>
                </a:lnTo>
                <a:lnTo>
                  <a:pt x="635" y="51"/>
                </a:lnTo>
                <a:lnTo>
                  <a:pt x="613" y="53"/>
                </a:lnTo>
                <a:lnTo>
                  <a:pt x="591" y="56"/>
                </a:lnTo>
                <a:lnTo>
                  <a:pt x="571" y="62"/>
                </a:lnTo>
                <a:lnTo>
                  <a:pt x="551" y="67"/>
                </a:lnTo>
                <a:lnTo>
                  <a:pt x="538" y="69"/>
                </a:lnTo>
                <a:lnTo>
                  <a:pt x="527" y="69"/>
                </a:lnTo>
                <a:lnTo>
                  <a:pt x="488" y="61"/>
                </a:lnTo>
                <a:lnTo>
                  <a:pt x="451" y="54"/>
                </a:lnTo>
                <a:lnTo>
                  <a:pt x="414" y="48"/>
                </a:lnTo>
                <a:lnTo>
                  <a:pt x="379" y="43"/>
                </a:lnTo>
                <a:lnTo>
                  <a:pt x="344" y="40"/>
                </a:lnTo>
                <a:lnTo>
                  <a:pt x="312" y="37"/>
                </a:lnTo>
                <a:lnTo>
                  <a:pt x="279" y="36"/>
                </a:lnTo>
                <a:lnTo>
                  <a:pt x="249" y="36"/>
                </a:lnTo>
                <a:lnTo>
                  <a:pt x="244" y="27"/>
                </a:lnTo>
                <a:lnTo>
                  <a:pt x="237" y="20"/>
                </a:lnTo>
                <a:lnTo>
                  <a:pt x="230" y="14"/>
                </a:lnTo>
                <a:lnTo>
                  <a:pt x="221" y="9"/>
                </a:lnTo>
                <a:lnTo>
                  <a:pt x="212" y="5"/>
                </a:lnTo>
                <a:lnTo>
                  <a:pt x="203" y="1"/>
                </a:lnTo>
                <a:lnTo>
                  <a:pt x="193" y="0"/>
                </a:lnTo>
                <a:lnTo>
                  <a:pt x="183" y="0"/>
                </a:lnTo>
                <a:lnTo>
                  <a:pt x="172" y="2"/>
                </a:lnTo>
                <a:lnTo>
                  <a:pt x="163" y="6"/>
                </a:lnTo>
                <a:lnTo>
                  <a:pt x="153" y="10"/>
                </a:lnTo>
                <a:lnTo>
                  <a:pt x="144" y="15"/>
                </a:lnTo>
                <a:lnTo>
                  <a:pt x="137" y="23"/>
                </a:lnTo>
                <a:lnTo>
                  <a:pt x="131" y="30"/>
                </a:lnTo>
                <a:lnTo>
                  <a:pt x="126" y="40"/>
                </a:lnTo>
                <a:lnTo>
                  <a:pt x="123" y="50"/>
                </a:lnTo>
                <a:lnTo>
                  <a:pt x="104" y="54"/>
                </a:lnTo>
                <a:lnTo>
                  <a:pt x="88" y="60"/>
                </a:lnTo>
                <a:lnTo>
                  <a:pt x="73" y="66"/>
                </a:lnTo>
                <a:lnTo>
                  <a:pt x="59" y="74"/>
                </a:lnTo>
                <a:lnTo>
                  <a:pt x="46" y="81"/>
                </a:lnTo>
                <a:lnTo>
                  <a:pt x="35" y="90"/>
                </a:lnTo>
                <a:lnTo>
                  <a:pt x="24" y="100"/>
                </a:lnTo>
                <a:lnTo>
                  <a:pt x="17" y="109"/>
                </a:lnTo>
                <a:lnTo>
                  <a:pt x="11" y="118"/>
                </a:lnTo>
                <a:lnTo>
                  <a:pt x="7" y="127"/>
                </a:lnTo>
                <a:lnTo>
                  <a:pt x="4" y="135"/>
                </a:lnTo>
                <a:lnTo>
                  <a:pt x="1" y="145"/>
                </a:lnTo>
                <a:lnTo>
                  <a:pt x="0" y="155"/>
                </a:lnTo>
                <a:lnTo>
                  <a:pt x="0" y="164"/>
                </a:lnTo>
                <a:lnTo>
                  <a:pt x="0" y="175"/>
                </a:lnTo>
                <a:lnTo>
                  <a:pt x="2" y="186"/>
                </a:lnTo>
                <a:lnTo>
                  <a:pt x="4" y="197"/>
                </a:lnTo>
                <a:lnTo>
                  <a:pt x="7" y="208"/>
                </a:lnTo>
                <a:lnTo>
                  <a:pt x="11" y="219"/>
                </a:lnTo>
                <a:lnTo>
                  <a:pt x="17" y="231"/>
                </a:lnTo>
                <a:lnTo>
                  <a:pt x="22" y="243"/>
                </a:lnTo>
                <a:lnTo>
                  <a:pt x="30" y="255"/>
                </a:lnTo>
                <a:lnTo>
                  <a:pt x="37" y="267"/>
                </a:lnTo>
                <a:lnTo>
                  <a:pt x="46" y="280"/>
                </a:lnTo>
                <a:lnTo>
                  <a:pt x="56" y="292"/>
                </a:lnTo>
                <a:lnTo>
                  <a:pt x="67" y="305"/>
                </a:lnTo>
                <a:lnTo>
                  <a:pt x="77" y="318"/>
                </a:lnTo>
                <a:lnTo>
                  <a:pt x="90" y="331"/>
                </a:lnTo>
                <a:lnTo>
                  <a:pt x="117" y="357"/>
                </a:lnTo>
                <a:lnTo>
                  <a:pt x="146" y="384"/>
                </a:lnTo>
                <a:lnTo>
                  <a:pt x="180" y="410"/>
                </a:lnTo>
                <a:lnTo>
                  <a:pt x="217" y="437"/>
                </a:lnTo>
                <a:lnTo>
                  <a:pt x="257" y="462"/>
                </a:lnTo>
                <a:lnTo>
                  <a:pt x="299" y="489"/>
                </a:lnTo>
                <a:lnTo>
                  <a:pt x="303" y="495"/>
                </a:lnTo>
                <a:lnTo>
                  <a:pt x="306" y="502"/>
                </a:lnTo>
                <a:lnTo>
                  <a:pt x="311" y="519"/>
                </a:lnTo>
                <a:lnTo>
                  <a:pt x="316" y="534"/>
                </a:lnTo>
                <a:lnTo>
                  <a:pt x="321" y="550"/>
                </a:lnTo>
                <a:lnTo>
                  <a:pt x="328" y="565"/>
                </a:lnTo>
                <a:lnTo>
                  <a:pt x="334" y="579"/>
                </a:lnTo>
                <a:lnTo>
                  <a:pt x="342" y="594"/>
                </a:lnTo>
                <a:lnTo>
                  <a:pt x="349" y="607"/>
                </a:lnTo>
                <a:lnTo>
                  <a:pt x="358" y="621"/>
                </a:lnTo>
                <a:lnTo>
                  <a:pt x="368" y="634"/>
                </a:lnTo>
                <a:lnTo>
                  <a:pt x="378" y="647"/>
                </a:lnTo>
                <a:lnTo>
                  <a:pt x="388" y="659"/>
                </a:lnTo>
                <a:lnTo>
                  <a:pt x="399" y="671"/>
                </a:lnTo>
                <a:lnTo>
                  <a:pt x="410" y="683"/>
                </a:lnTo>
                <a:lnTo>
                  <a:pt x="422" y="694"/>
                </a:lnTo>
                <a:lnTo>
                  <a:pt x="434" y="703"/>
                </a:lnTo>
                <a:lnTo>
                  <a:pt x="447" y="713"/>
                </a:lnTo>
                <a:lnTo>
                  <a:pt x="460" y="723"/>
                </a:lnTo>
                <a:lnTo>
                  <a:pt x="473" y="731"/>
                </a:lnTo>
                <a:lnTo>
                  <a:pt x="487" y="739"/>
                </a:lnTo>
                <a:lnTo>
                  <a:pt x="501" y="746"/>
                </a:lnTo>
                <a:lnTo>
                  <a:pt x="516" y="753"/>
                </a:lnTo>
                <a:lnTo>
                  <a:pt x="531" y="759"/>
                </a:lnTo>
                <a:lnTo>
                  <a:pt x="546" y="765"/>
                </a:lnTo>
                <a:lnTo>
                  <a:pt x="561" y="769"/>
                </a:lnTo>
                <a:lnTo>
                  <a:pt x="576" y="773"/>
                </a:lnTo>
                <a:lnTo>
                  <a:pt x="592" y="778"/>
                </a:lnTo>
                <a:lnTo>
                  <a:pt x="609" y="780"/>
                </a:lnTo>
                <a:lnTo>
                  <a:pt x="625" y="782"/>
                </a:lnTo>
                <a:lnTo>
                  <a:pt x="642" y="783"/>
                </a:lnTo>
                <a:lnTo>
                  <a:pt x="658" y="784"/>
                </a:lnTo>
                <a:lnTo>
                  <a:pt x="676" y="784"/>
                </a:lnTo>
                <a:lnTo>
                  <a:pt x="693" y="783"/>
                </a:lnTo>
                <a:lnTo>
                  <a:pt x="710" y="781"/>
                </a:lnTo>
                <a:lnTo>
                  <a:pt x="726" y="779"/>
                </a:lnTo>
                <a:lnTo>
                  <a:pt x="744" y="776"/>
                </a:lnTo>
                <a:lnTo>
                  <a:pt x="760" y="771"/>
                </a:lnTo>
                <a:lnTo>
                  <a:pt x="775" y="767"/>
                </a:lnTo>
                <a:lnTo>
                  <a:pt x="791" y="762"/>
                </a:lnTo>
                <a:lnTo>
                  <a:pt x="806" y="755"/>
                </a:lnTo>
                <a:lnTo>
                  <a:pt x="821" y="749"/>
                </a:lnTo>
                <a:lnTo>
                  <a:pt x="824" y="746"/>
                </a:lnTo>
                <a:lnTo>
                  <a:pt x="825" y="745"/>
                </a:lnTo>
                <a:lnTo>
                  <a:pt x="826" y="743"/>
                </a:lnTo>
                <a:lnTo>
                  <a:pt x="826" y="740"/>
                </a:lnTo>
                <a:lnTo>
                  <a:pt x="826" y="738"/>
                </a:lnTo>
                <a:lnTo>
                  <a:pt x="825" y="736"/>
                </a:lnTo>
                <a:lnTo>
                  <a:pt x="824" y="735"/>
                </a:lnTo>
                <a:lnTo>
                  <a:pt x="821" y="734"/>
                </a:lnTo>
                <a:lnTo>
                  <a:pt x="784" y="724"/>
                </a:lnTo>
                <a:lnTo>
                  <a:pt x="745" y="713"/>
                </a:lnTo>
                <a:lnTo>
                  <a:pt x="706" y="701"/>
                </a:lnTo>
                <a:lnTo>
                  <a:pt x="666" y="687"/>
                </a:lnTo>
                <a:lnTo>
                  <a:pt x="626" y="672"/>
                </a:lnTo>
                <a:lnTo>
                  <a:pt x="585" y="654"/>
                </a:lnTo>
                <a:lnTo>
                  <a:pt x="564" y="644"/>
                </a:lnTo>
                <a:lnTo>
                  <a:pt x="544" y="633"/>
                </a:lnTo>
                <a:lnTo>
                  <a:pt x="522" y="621"/>
                </a:lnTo>
                <a:lnTo>
                  <a:pt x="502" y="609"/>
                </a:lnTo>
                <a:lnTo>
                  <a:pt x="496" y="606"/>
                </a:lnTo>
                <a:lnTo>
                  <a:pt x="493" y="603"/>
                </a:lnTo>
                <a:lnTo>
                  <a:pt x="492" y="600"/>
                </a:lnTo>
                <a:lnTo>
                  <a:pt x="492" y="596"/>
                </a:lnTo>
                <a:lnTo>
                  <a:pt x="493" y="594"/>
                </a:lnTo>
                <a:lnTo>
                  <a:pt x="495" y="592"/>
                </a:lnTo>
                <a:lnTo>
                  <a:pt x="500" y="592"/>
                </a:lnTo>
                <a:lnTo>
                  <a:pt x="505" y="594"/>
                </a:lnTo>
                <a:lnTo>
                  <a:pt x="543" y="610"/>
                </a:lnTo>
                <a:lnTo>
                  <a:pt x="581" y="626"/>
                </a:lnTo>
                <a:lnTo>
                  <a:pt x="618" y="640"/>
                </a:lnTo>
                <a:lnTo>
                  <a:pt x="656" y="653"/>
                </a:lnTo>
                <a:lnTo>
                  <a:pt x="694" y="665"/>
                </a:lnTo>
                <a:lnTo>
                  <a:pt x="732" y="677"/>
                </a:lnTo>
                <a:lnTo>
                  <a:pt x="769" y="688"/>
                </a:lnTo>
                <a:lnTo>
                  <a:pt x="806" y="698"/>
                </a:lnTo>
                <a:lnTo>
                  <a:pt x="842" y="707"/>
                </a:lnTo>
                <a:lnTo>
                  <a:pt x="879" y="715"/>
                </a:lnTo>
                <a:lnTo>
                  <a:pt x="913" y="722"/>
                </a:lnTo>
                <a:lnTo>
                  <a:pt x="948" y="728"/>
                </a:lnTo>
                <a:lnTo>
                  <a:pt x="982" y="734"/>
                </a:lnTo>
                <a:lnTo>
                  <a:pt x="1015" y="738"/>
                </a:lnTo>
                <a:lnTo>
                  <a:pt x="1047" y="741"/>
                </a:lnTo>
                <a:lnTo>
                  <a:pt x="1078" y="743"/>
                </a:lnTo>
                <a:lnTo>
                  <a:pt x="1087" y="755"/>
                </a:lnTo>
                <a:lnTo>
                  <a:pt x="1098" y="766"/>
                </a:lnTo>
                <a:lnTo>
                  <a:pt x="1110" y="775"/>
                </a:lnTo>
                <a:lnTo>
                  <a:pt x="1123" y="782"/>
                </a:lnTo>
                <a:lnTo>
                  <a:pt x="1137" y="789"/>
                </a:lnTo>
                <a:lnTo>
                  <a:pt x="1151" y="792"/>
                </a:lnTo>
                <a:lnTo>
                  <a:pt x="1158" y="794"/>
                </a:lnTo>
                <a:lnTo>
                  <a:pt x="1166" y="794"/>
                </a:lnTo>
                <a:lnTo>
                  <a:pt x="1175" y="794"/>
                </a:lnTo>
                <a:lnTo>
                  <a:pt x="1182" y="794"/>
                </a:lnTo>
                <a:lnTo>
                  <a:pt x="1191" y="793"/>
                </a:lnTo>
                <a:lnTo>
                  <a:pt x="1198" y="792"/>
                </a:lnTo>
                <a:lnTo>
                  <a:pt x="1206" y="790"/>
                </a:lnTo>
                <a:lnTo>
                  <a:pt x="1213" y="788"/>
                </a:lnTo>
                <a:lnTo>
                  <a:pt x="1228" y="781"/>
                </a:lnTo>
                <a:lnTo>
                  <a:pt x="1240" y="772"/>
                </a:lnTo>
                <a:lnTo>
                  <a:pt x="1252" y="763"/>
                </a:lnTo>
                <a:lnTo>
                  <a:pt x="1262" y="751"/>
                </a:lnTo>
                <a:lnTo>
                  <a:pt x="1271" y="738"/>
                </a:lnTo>
                <a:lnTo>
                  <a:pt x="1277" y="725"/>
                </a:lnTo>
                <a:lnTo>
                  <a:pt x="1293" y="718"/>
                </a:lnTo>
                <a:lnTo>
                  <a:pt x="1307" y="712"/>
                </a:lnTo>
                <a:lnTo>
                  <a:pt x="1321" y="705"/>
                </a:lnTo>
                <a:lnTo>
                  <a:pt x="1333" y="697"/>
                </a:lnTo>
                <a:lnTo>
                  <a:pt x="1344" y="688"/>
                </a:lnTo>
                <a:lnTo>
                  <a:pt x="1354" y="678"/>
                </a:lnTo>
                <a:lnTo>
                  <a:pt x="1363" y="669"/>
                </a:lnTo>
                <a:lnTo>
                  <a:pt x="1370" y="657"/>
                </a:lnTo>
                <a:lnTo>
                  <a:pt x="1374" y="646"/>
                </a:lnTo>
                <a:lnTo>
                  <a:pt x="1379" y="635"/>
                </a:lnTo>
                <a:lnTo>
                  <a:pt x="1381" y="624"/>
                </a:lnTo>
                <a:lnTo>
                  <a:pt x="1382" y="613"/>
                </a:lnTo>
                <a:lnTo>
                  <a:pt x="1381" y="601"/>
                </a:lnTo>
                <a:lnTo>
                  <a:pt x="1380" y="589"/>
                </a:lnTo>
                <a:lnTo>
                  <a:pt x="1377" y="576"/>
                </a:lnTo>
                <a:lnTo>
                  <a:pt x="1373" y="563"/>
                </a:lnTo>
                <a:lnTo>
                  <a:pt x="1368" y="550"/>
                </a:lnTo>
                <a:lnTo>
                  <a:pt x="1361" y="537"/>
                </a:lnTo>
                <a:lnTo>
                  <a:pt x="1354" y="524"/>
                </a:lnTo>
                <a:lnTo>
                  <a:pt x="1346" y="511"/>
                </a:lnTo>
                <a:lnTo>
                  <a:pt x="1337" y="497"/>
                </a:lnTo>
                <a:lnTo>
                  <a:pt x="1326" y="484"/>
                </a:lnTo>
                <a:lnTo>
                  <a:pt x="1314" y="470"/>
                </a:lnTo>
                <a:lnTo>
                  <a:pt x="1302" y="456"/>
                </a:lnTo>
                <a:lnTo>
                  <a:pt x="1288" y="442"/>
                </a:lnTo>
                <a:lnTo>
                  <a:pt x="1274" y="428"/>
                </a:lnTo>
                <a:lnTo>
                  <a:pt x="1259" y="414"/>
                </a:lnTo>
                <a:lnTo>
                  <a:pt x="1243" y="400"/>
                </a:lnTo>
                <a:lnTo>
                  <a:pt x="1207" y="373"/>
                </a:lnTo>
                <a:lnTo>
                  <a:pt x="1169" y="345"/>
                </a:lnTo>
                <a:lnTo>
                  <a:pt x="1128" y="317"/>
                </a:lnTo>
                <a:lnTo>
                  <a:pt x="1085" y="290"/>
                </a:lnTo>
                <a:lnTo>
                  <a:pt x="1039" y="263"/>
                </a:lnTo>
                <a:lnTo>
                  <a:pt x="990" y="237"/>
                </a:lnTo>
                <a:close/>
                <a:moveTo>
                  <a:pt x="277" y="405"/>
                </a:moveTo>
                <a:lnTo>
                  <a:pt x="247" y="385"/>
                </a:lnTo>
                <a:lnTo>
                  <a:pt x="218" y="365"/>
                </a:lnTo>
                <a:lnTo>
                  <a:pt x="191" y="346"/>
                </a:lnTo>
                <a:lnTo>
                  <a:pt x="167" y="326"/>
                </a:lnTo>
                <a:lnTo>
                  <a:pt x="145" y="308"/>
                </a:lnTo>
                <a:lnTo>
                  <a:pt x="126" y="290"/>
                </a:lnTo>
                <a:lnTo>
                  <a:pt x="109" y="272"/>
                </a:lnTo>
                <a:lnTo>
                  <a:pt x="95" y="255"/>
                </a:lnTo>
                <a:lnTo>
                  <a:pt x="84" y="239"/>
                </a:lnTo>
                <a:lnTo>
                  <a:pt x="74" y="222"/>
                </a:lnTo>
                <a:lnTo>
                  <a:pt x="71" y="214"/>
                </a:lnTo>
                <a:lnTo>
                  <a:pt x="68" y="206"/>
                </a:lnTo>
                <a:lnTo>
                  <a:pt x="65" y="199"/>
                </a:lnTo>
                <a:lnTo>
                  <a:pt x="64" y="191"/>
                </a:lnTo>
                <a:lnTo>
                  <a:pt x="63" y="184"/>
                </a:lnTo>
                <a:lnTo>
                  <a:pt x="63" y="176"/>
                </a:lnTo>
                <a:lnTo>
                  <a:pt x="64" y="169"/>
                </a:lnTo>
                <a:lnTo>
                  <a:pt x="65" y="161"/>
                </a:lnTo>
                <a:lnTo>
                  <a:pt x="68" y="155"/>
                </a:lnTo>
                <a:lnTo>
                  <a:pt x="71" y="148"/>
                </a:lnTo>
                <a:lnTo>
                  <a:pt x="74" y="141"/>
                </a:lnTo>
                <a:lnTo>
                  <a:pt x="78" y="134"/>
                </a:lnTo>
                <a:lnTo>
                  <a:pt x="83" y="129"/>
                </a:lnTo>
                <a:lnTo>
                  <a:pt x="88" y="123"/>
                </a:lnTo>
                <a:lnTo>
                  <a:pt x="92" y="119"/>
                </a:lnTo>
                <a:lnTo>
                  <a:pt x="99" y="115"/>
                </a:lnTo>
                <a:lnTo>
                  <a:pt x="112" y="106"/>
                </a:lnTo>
                <a:lnTo>
                  <a:pt x="126" y="98"/>
                </a:lnTo>
                <a:lnTo>
                  <a:pt x="131" y="107"/>
                </a:lnTo>
                <a:lnTo>
                  <a:pt x="138" y="116"/>
                </a:lnTo>
                <a:lnTo>
                  <a:pt x="145" y="122"/>
                </a:lnTo>
                <a:lnTo>
                  <a:pt x="154" y="129"/>
                </a:lnTo>
                <a:lnTo>
                  <a:pt x="163" y="133"/>
                </a:lnTo>
                <a:lnTo>
                  <a:pt x="172" y="136"/>
                </a:lnTo>
                <a:lnTo>
                  <a:pt x="183" y="137"/>
                </a:lnTo>
                <a:lnTo>
                  <a:pt x="194" y="137"/>
                </a:lnTo>
                <a:lnTo>
                  <a:pt x="200" y="137"/>
                </a:lnTo>
                <a:lnTo>
                  <a:pt x="206" y="135"/>
                </a:lnTo>
                <a:lnTo>
                  <a:pt x="212" y="134"/>
                </a:lnTo>
                <a:lnTo>
                  <a:pt x="218" y="132"/>
                </a:lnTo>
                <a:lnTo>
                  <a:pt x="227" y="125"/>
                </a:lnTo>
                <a:lnTo>
                  <a:pt x="237" y="118"/>
                </a:lnTo>
                <a:lnTo>
                  <a:pt x="245" y="109"/>
                </a:lnTo>
                <a:lnTo>
                  <a:pt x="250" y="98"/>
                </a:lnTo>
                <a:lnTo>
                  <a:pt x="254" y="88"/>
                </a:lnTo>
                <a:lnTo>
                  <a:pt x="257" y="76"/>
                </a:lnTo>
                <a:lnTo>
                  <a:pt x="280" y="76"/>
                </a:lnTo>
                <a:lnTo>
                  <a:pt x="305" y="77"/>
                </a:lnTo>
                <a:lnTo>
                  <a:pt x="330" y="78"/>
                </a:lnTo>
                <a:lnTo>
                  <a:pt x="357" y="80"/>
                </a:lnTo>
                <a:lnTo>
                  <a:pt x="384" y="84"/>
                </a:lnTo>
                <a:lnTo>
                  <a:pt x="412" y="88"/>
                </a:lnTo>
                <a:lnTo>
                  <a:pt x="441" y="93"/>
                </a:lnTo>
                <a:lnTo>
                  <a:pt x="472" y="98"/>
                </a:lnTo>
                <a:lnTo>
                  <a:pt x="473" y="100"/>
                </a:lnTo>
                <a:lnTo>
                  <a:pt x="474" y="101"/>
                </a:lnTo>
                <a:lnTo>
                  <a:pt x="474" y="103"/>
                </a:lnTo>
                <a:lnTo>
                  <a:pt x="473" y="104"/>
                </a:lnTo>
                <a:lnTo>
                  <a:pt x="453" y="116"/>
                </a:lnTo>
                <a:lnTo>
                  <a:pt x="435" y="130"/>
                </a:lnTo>
                <a:lnTo>
                  <a:pt x="416" y="144"/>
                </a:lnTo>
                <a:lnTo>
                  <a:pt x="400" y="159"/>
                </a:lnTo>
                <a:lnTo>
                  <a:pt x="384" y="175"/>
                </a:lnTo>
                <a:lnTo>
                  <a:pt x="370" y="192"/>
                </a:lnTo>
                <a:lnTo>
                  <a:pt x="357" y="210"/>
                </a:lnTo>
                <a:lnTo>
                  <a:pt x="345" y="228"/>
                </a:lnTo>
                <a:lnTo>
                  <a:pt x="334" y="248"/>
                </a:lnTo>
                <a:lnTo>
                  <a:pt x="325" y="267"/>
                </a:lnTo>
                <a:lnTo>
                  <a:pt x="316" y="289"/>
                </a:lnTo>
                <a:lnTo>
                  <a:pt x="310" y="309"/>
                </a:lnTo>
                <a:lnTo>
                  <a:pt x="304" y="332"/>
                </a:lnTo>
                <a:lnTo>
                  <a:pt x="301" y="354"/>
                </a:lnTo>
                <a:lnTo>
                  <a:pt x="299" y="378"/>
                </a:lnTo>
                <a:lnTo>
                  <a:pt x="298" y="402"/>
                </a:lnTo>
                <a:lnTo>
                  <a:pt x="297" y="406"/>
                </a:lnTo>
                <a:lnTo>
                  <a:pt x="295" y="407"/>
                </a:lnTo>
                <a:lnTo>
                  <a:pt x="292" y="408"/>
                </a:lnTo>
                <a:lnTo>
                  <a:pt x="289" y="408"/>
                </a:lnTo>
                <a:lnTo>
                  <a:pt x="283" y="407"/>
                </a:lnTo>
                <a:lnTo>
                  <a:pt x="277" y="405"/>
                </a:lnTo>
                <a:close/>
                <a:moveTo>
                  <a:pt x="955" y="659"/>
                </a:moveTo>
                <a:lnTo>
                  <a:pt x="953" y="658"/>
                </a:lnTo>
                <a:lnTo>
                  <a:pt x="951" y="657"/>
                </a:lnTo>
                <a:lnTo>
                  <a:pt x="949" y="656"/>
                </a:lnTo>
                <a:lnTo>
                  <a:pt x="949" y="654"/>
                </a:lnTo>
                <a:lnTo>
                  <a:pt x="948" y="650"/>
                </a:lnTo>
                <a:lnTo>
                  <a:pt x="949" y="647"/>
                </a:lnTo>
                <a:lnTo>
                  <a:pt x="960" y="633"/>
                </a:lnTo>
                <a:lnTo>
                  <a:pt x="970" y="620"/>
                </a:lnTo>
                <a:lnTo>
                  <a:pt x="979" y="605"/>
                </a:lnTo>
                <a:lnTo>
                  <a:pt x="988" y="591"/>
                </a:lnTo>
                <a:lnTo>
                  <a:pt x="996" y="576"/>
                </a:lnTo>
                <a:lnTo>
                  <a:pt x="1003" y="560"/>
                </a:lnTo>
                <a:lnTo>
                  <a:pt x="1009" y="545"/>
                </a:lnTo>
                <a:lnTo>
                  <a:pt x="1015" y="528"/>
                </a:lnTo>
                <a:lnTo>
                  <a:pt x="1019" y="512"/>
                </a:lnTo>
                <a:lnTo>
                  <a:pt x="1023" y="495"/>
                </a:lnTo>
                <a:lnTo>
                  <a:pt x="1027" y="478"/>
                </a:lnTo>
                <a:lnTo>
                  <a:pt x="1029" y="460"/>
                </a:lnTo>
                <a:lnTo>
                  <a:pt x="1030" y="443"/>
                </a:lnTo>
                <a:lnTo>
                  <a:pt x="1031" y="425"/>
                </a:lnTo>
                <a:lnTo>
                  <a:pt x="1031" y="406"/>
                </a:lnTo>
                <a:lnTo>
                  <a:pt x="1030" y="388"/>
                </a:lnTo>
                <a:lnTo>
                  <a:pt x="1028" y="368"/>
                </a:lnTo>
                <a:lnTo>
                  <a:pt x="1024" y="350"/>
                </a:lnTo>
                <a:lnTo>
                  <a:pt x="1021" y="333"/>
                </a:lnTo>
                <a:lnTo>
                  <a:pt x="1016" y="314"/>
                </a:lnTo>
                <a:lnTo>
                  <a:pt x="1016" y="313"/>
                </a:lnTo>
                <a:lnTo>
                  <a:pt x="1018" y="311"/>
                </a:lnTo>
                <a:lnTo>
                  <a:pt x="1019" y="311"/>
                </a:lnTo>
                <a:lnTo>
                  <a:pt x="1021" y="311"/>
                </a:lnTo>
                <a:lnTo>
                  <a:pt x="1054" y="332"/>
                </a:lnTo>
                <a:lnTo>
                  <a:pt x="1084" y="352"/>
                </a:lnTo>
                <a:lnTo>
                  <a:pt x="1112" y="373"/>
                </a:lnTo>
                <a:lnTo>
                  <a:pt x="1139" y="393"/>
                </a:lnTo>
                <a:lnTo>
                  <a:pt x="1163" y="414"/>
                </a:lnTo>
                <a:lnTo>
                  <a:pt x="1185" y="434"/>
                </a:lnTo>
                <a:lnTo>
                  <a:pt x="1206" y="455"/>
                </a:lnTo>
                <a:lnTo>
                  <a:pt x="1223" y="474"/>
                </a:lnTo>
                <a:lnTo>
                  <a:pt x="1238" y="494"/>
                </a:lnTo>
                <a:lnTo>
                  <a:pt x="1251" y="513"/>
                </a:lnTo>
                <a:lnTo>
                  <a:pt x="1256" y="523"/>
                </a:lnTo>
                <a:lnTo>
                  <a:pt x="1261" y="532"/>
                </a:lnTo>
                <a:lnTo>
                  <a:pt x="1264" y="540"/>
                </a:lnTo>
                <a:lnTo>
                  <a:pt x="1267" y="550"/>
                </a:lnTo>
                <a:lnTo>
                  <a:pt x="1271" y="559"/>
                </a:lnTo>
                <a:lnTo>
                  <a:pt x="1272" y="566"/>
                </a:lnTo>
                <a:lnTo>
                  <a:pt x="1273" y="575"/>
                </a:lnTo>
                <a:lnTo>
                  <a:pt x="1273" y="582"/>
                </a:lnTo>
                <a:lnTo>
                  <a:pt x="1273" y="591"/>
                </a:lnTo>
                <a:lnTo>
                  <a:pt x="1272" y="597"/>
                </a:lnTo>
                <a:lnTo>
                  <a:pt x="1270" y="605"/>
                </a:lnTo>
                <a:lnTo>
                  <a:pt x="1266" y="613"/>
                </a:lnTo>
                <a:lnTo>
                  <a:pt x="1265" y="614"/>
                </a:lnTo>
                <a:lnTo>
                  <a:pt x="1264" y="616"/>
                </a:lnTo>
                <a:lnTo>
                  <a:pt x="1256" y="605"/>
                </a:lnTo>
                <a:lnTo>
                  <a:pt x="1245" y="595"/>
                </a:lnTo>
                <a:lnTo>
                  <a:pt x="1234" y="587"/>
                </a:lnTo>
                <a:lnTo>
                  <a:pt x="1221" y="580"/>
                </a:lnTo>
                <a:lnTo>
                  <a:pt x="1208" y="575"/>
                </a:lnTo>
                <a:lnTo>
                  <a:pt x="1194" y="570"/>
                </a:lnTo>
                <a:lnTo>
                  <a:pt x="1179" y="569"/>
                </a:lnTo>
                <a:lnTo>
                  <a:pt x="1164" y="569"/>
                </a:lnTo>
                <a:lnTo>
                  <a:pt x="1154" y="570"/>
                </a:lnTo>
                <a:lnTo>
                  <a:pt x="1144" y="573"/>
                </a:lnTo>
                <a:lnTo>
                  <a:pt x="1135" y="576"/>
                </a:lnTo>
                <a:lnTo>
                  <a:pt x="1126" y="579"/>
                </a:lnTo>
                <a:lnTo>
                  <a:pt x="1117" y="584"/>
                </a:lnTo>
                <a:lnTo>
                  <a:pt x="1109" y="589"/>
                </a:lnTo>
                <a:lnTo>
                  <a:pt x="1101" y="595"/>
                </a:lnTo>
                <a:lnTo>
                  <a:pt x="1094" y="602"/>
                </a:lnTo>
                <a:lnTo>
                  <a:pt x="1087" y="608"/>
                </a:lnTo>
                <a:lnTo>
                  <a:pt x="1082" y="616"/>
                </a:lnTo>
                <a:lnTo>
                  <a:pt x="1076" y="624"/>
                </a:lnTo>
                <a:lnTo>
                  <a:pt x="1072" y="633"/>
                </a:lnTo>
                <a:lnTo>
                  <a:pt x="1068" y="642"/>
                </a:lnTo>
                <a:lnTo>
                  <a:pt x="1064" y="650"/>
                </a:lnTo>
                <a:lnTo>
                  <a:pt x="1062" y="660"/>
                </a:lnTo>
                <a:lnTo>
                  <a:pt x="1061" y="670"/>
                </a:lnTo>
                <a:lnTo>
                  <a:pt x="1033" y="669"/>
                </a:lnTo>
                <a:lnTo>
                  <a:pt x="1005" y="667"/>
                </a:lnTo>
                <a:lnTo>
                  <a:pt x="978" y="662"/>
                </a:lnTo>
                <a:lnTo>
                  <a:pt x="955" y="659"/>
                </a:lnTo>
                <a:close/>
                <a:moveTo>
                  <a:pt x="514" y="161"/>
                </a:moveTo>
                <a:lnTo>
                  <a:pt x="528" y="152"/>
                </a:lnTo>
                <a:lnTo>
                  <a:pt x="542" y="146"/>
                </a:lnTo>
                <a:lnTo>
                  <a:pt x="555" y="142"/>
                </a:lnTo>
                <a:lnTo>
                  <a:pt x="568" y="140"/>
                </a:lnTo>
                <a:lnTo>
                  <a:pt x="580" y="138"/>
                </a:lnTo>
                <a:lnTo>
                  <a:pt x="589" y="141"/>
                </a:lnTo>
                <a:lnTo>
                  <a:pt x="594" y="142"/>
                </a:lnTo>
                <a:lnTo>
                  <a:pt x="597" y="144"/>
                </a:lnTo>
                <a:lnTo>
                  <a:pt x="600" y="146"/>
                </a:lnTo>
                <a:lnTo>
                  <a:pt x="603" y="149"/>
                </a:lnTo>
                <a:lnTo>
                  <a:pt x="605" y="154"/>
                </a:lnTo>
                <a:lnTo>
                  <a:pt x="607" y="158"/>
                </a:lnTo>
                <a:lnTo>
                  <a:pt x="607" y="162"/>
                </a:lnTo>
                <a:lnTo>
                  <a:pt x="605" y="167"/>
                </a:lnTo>
                <a:lnTo>
                  <a:pt x="604" y="172"/>
                </a:lnTo>
                <a:lnTo>
                  <a:pt x="602" y="176"/>
                </a:lnTo>
                <a:lnTo>
                  <a:pt x="600" y="182"/>
                </a:lnTo>
                <a:lnTo>
                  <a:pt x="597" y="187"/>
                </a:lnTo>
                <a:lnTo>
                  <a:pt x="588" y="197"/>
                </a:lnTo>
                <a:lnTo>
                  <a:pt x="578" y="206"/>
                </a:lnTo>
                <a:lnTo>
                  <a:pt x="567" y="215"/>
                </a:lnTo>
                <a:lnTo>
                  <a:pt x="555" y="224"/>
                </a:lnTo>
                <a:lnTo>
                  <a:pt x="542" y="231"/>
                </a:lnTo>
                <a:lnTo>
                  <a:pt x="528" y="238"/>
                </a:lnTo>
                <a:lnTo>
                  <a:pt x="515" y="243"/>
                </a:lnTo>
                <a:lnTo>
                  <a:pt x="503" y="246"/>
                </a:lnTo>
                <a:lnTo>
                  <a:pt x="491" y="248"/>
                </a:lnTo>
                <a:lnTo>
                  <a:pt x="481" y="248"/>
                </a:lnTo>
                <a:lnTo>
                  <a:pt x="477" y="246"/>
                </a:lnTo>
                <a:lnTo>
                  <a:pt x="473" y="244"/>
                </a:lnTo>
                <a:lnTo>
                  <a:pt x="469" y="241"/>
                </a:lnTo>
                <a:lnTo>
                  <a:pt x="466" y="238"/>
                </a:lnTo>
                <a:lnTo>
                  <a:pt x="465" y="235"/>
                </a:lnTo>
                <a:lnTo>
                  <a:pt x="464" y="231"/>
                </a:lnTo>
                <a:lnTo>
                  <a:pt x="463" y="227"/>
                </a:lnTo>
                <a:lnTo>
                  <a:pt x="464" y="222"/>
                </a:lnTo>
                <a:lnTo>
                  <a:pt x="466" y="212"/>
                </a:lnTo>
                <a:lnTo>
                  <a:pt x="472" y="202"/>
                </a:lnTo>
                <a:lnTo>
                  <a:pt x="479" y="191"/>
                </a:lnTo>
                <a:lnTo>
                  <a:pt x="489" y="181"/>
                </a:lnTo>
                <a:lnTo>
                  <a:pt x="500" y="171"/>
                </a:lnTo>
                <a:lnTo>
                  <a:pt x="514" y="16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66" name="Freeform 49"/>
          <p:cNvSpPr>
            <a:spLocks/>
          </p:cNvSpPr>
          <p:nvPr/>
        </p:nvSpPr>
        <p:spPr bwMode="auto">
          <a:xfrm>
            <a:off x="6351588" y="1374775"/>
            <a:ext cx="619125" cy="674688"/>
          </a:xfrm>
          <a:custGeom>
            <a:avLst/>
            <a:gdLst>
              <a:gd name="T0" fmla="*/ 314 w 1170"/>
              <a:gd name="T1" fmla="*/ 1241 h 1274"/>
              <a:gd name="T2" fmla="*/ 260 w 1170"/>
              <a:gd name="T3" fmla="*/ 1156 h 1274"/>
              <a:gd name="T4" fmla="*/ 215 w 1170"/>
              <a:gd name="T5" fmla="*/ 1090 h 1274"/>
              <a:gd name="T6" fmla="*/ 135 w 1170"/>
              <a:gd name="T7" fmla="*/ 1044 h 1274"/>
              <a:gd name="T8" fmla="*/ 82 w 1170"/>
              <a:gd name="T9" fmla="*/ 965 h 1274"/>
              <a:gd name="T10" fmla="*/ 60 w 1170"/>
              <a:gd name="T11" fmla="*/ 807 h 1274"/>
              <a:gd name="T12" fmla="*/ 2 w 1170"/>
              <a:gd name="T13" fmla="*/ 720 h 1274"/>
              <a:gd name="T14" fmla="*/ 27 w 1170"/>
              <a:gd name="T15" fmla="*/ 589 h 1274"/>
              <a:gd name="T16" fmla="*/ 110 w 1170"/>
              <a:gd name="T17" fmla="*/ 472 h 1274"/>
              <a:gd name="T18" fmla="*/ 141 w 1170"/>
              <a:gd name="T19" fmla="*/ 395 h 1274"/>
              <a:gd name="T20" fmla="*/ 108 w 1170"/>
              <a:gd name="T21" fmla="*/ 276 h 1274"/>
              <a:gd name="T22" fmla="*/ 111 w 1170"/>
              <a:gd name="T23" fmla="*/ 166 h 1274"/>
              <a:gd name="T24" fmla="*/ 146 w 1170"/>
              <a:gd name="T25" fmla="*/ 101 h 1274"/>
              <a:gd name="T26" fmla="*/ 247 w 1170"/>
              <a:gd name="T27" fmla="*/ 29 h 1274"/>
              <a:gd name="T28" fmla="*/ 374 w 1170"/>
              <a:gd name="T29" fmla="*/ 2 h 1274"/>
              <a:gd name="T30" fmla="*/ 510 w 1170"/>
              <a:gd name="T31" fmla="*/ 2 h 1274"/>
              <a:gd name="T32" fmla="*/ 727 w 1170"/>
              <a:gd name="T33" fmla="*/ 32 h 1274"/>
              <a:gd name="T34" fmla="*/ 868 w 1170"/>
              <a:gd name="T35" fmla="*/ 99 h 1274"/>
              <a:gd name="T36" fmla="*/ 994 w 1170"/>
              <a:gd name="T37" fmla="*/ 223 h 1274"/>
              <a:gd name="T38" fmla="*/ 1133 w 1170"/>
              <a:gd name="T39" fmla="*/ 474 h 1274"/>
              <a:gd name="T40" fmla="*/ 1167 w 1170"/>
              <a:gd name="T41" fmla="*/ 613 h 1274"/>
              <a:gd name="T42" fmla="*/ 1160 w 1170"/>
              <a:gd name="T43" fmla="*/ 773 h 1274"/>
              <a:gd name="T44" fmla="*/ 1094 w 1170"/>
              <a:gd name="T45" fmla="*/ 952 h 1274"/>
              <a:gd name="T46" fmla="*/ 978 w 1170"/>
              <a:gd name="T47" fmla="*/ 1076 h 1274"/>
              <a:gd name="T48" fmla="*/ 827 w 1170"/>
              <a:gd name="T49" fmla="*/ 1122 h 1274"/>
              <a:gd name="T50" fmla="*/ 647 w 1170"/>
              <a:gd name="T51" fmla="*/ 1088 h 1274"/>
              <a:gd name="T52" fmla="*/ 570 w 1170"/>
              <a:gd name="T53" fmla="*/ 1026 h 1274"/>
              <a:gd name="T54" fmla="*/ 537 w 1170"/>
              <a:gd name="T55" fmla="*/ 949 h 1274"/>
              <a:gd name="T56" fmla="*/ 562 w 1170"/>
              <a:gd name="T57" fmla="*/ 866 h 1274"/>
              <a:gd name="T58" fmla="*/ 644 w 1170"/>
              <a:gd name="T59" fmla="*/ 828 h 1274"/>
              <a:gd name="T60" fmla="*/ 704 w 1170"/>
              <a:gd name="T61" fmla="*/ 846 h 1274"/>
              <a:gd name="T62" fmla="*/ 759 w 1170"/>
              <a:gd name="T63" fmla="*/ 877 h 1274"/>
              <a:gd name="T64" fmla="*/ 824 w 1170"/>
              <a:gd name="T65" fmla="*/ 840 h 1274"/>
              <a:gd name="T66" fmla="*/ 881 w 1170"/>
              <a:gd name="T67" fmla="*/ 720 h 1274"/>
              <a:gd name="T68" fmla="*/ 886 w 1170"/>
              <a:gd name="T69" fmla="*/ 607 h 1274"/>
              <a:gd name="T70" fmla="*/ 853 w 1170"/>
              <a:gd name="T71" fmla="*/ 488 h 1274"/>
              <a:gd name="T72" fmla="*/ 772 w 1170"/>
              <a:gd name="T73" fmla="*/ 348 h 1274"/>
              <a:gd name="T74" fmla="*/ 689 w 1170"/>
              <a:gd name="T75" fmla="*/ 273 h 1274"/>
              <a:gd name="T76" fmla="*/ 543 w 1170"/>
              <a:gd name="T77" fmla="*/ 243 h 1274"/>
              <a:gd name="T78" fmla="*/ 394 w 1170"/>
              <a:gd name="T79" fmla="*/ 238 h 1274"/>
              <a:gd name="T80" fmla="*/ 350 w 1170"/>
              <a:gd name="T81" fmla="*/ 242 h 1274"/>
              <a:gd name="T82" fmla="*/ 346 w 1170"/>
              <a:gd name="T83" fmla="*/ 288 h 1274"/>
              <a:gd name="T84" fmla="*/ 382 w 1170"/>
              <a:gd name="T85" fmla="*/ 363 h 1274"/>
              <a:gd name="T86" fmla="*/ 380 w 1170"/>
              <a:gd name="T87" fmla="*/ 425 h 1274"/>
              <a:gd name="T88" fmla="*/ 346 w 1170"/>
              <a:gd name="T89" fmla="*/ 521 h 1274"/>
              <a:gd name="T90" fmla="*/ 323 w 1170"/>
              <a:gd name="T91" fmla="*/ 589 h 1274"/>
              <a:gd name="T92" fmla="*/ 276 w 1170"/>
              <a:gd name="T93" fmla="*/ 631 h 1274"/>
              <a:gd name="T94" fmla="*/ 277 w 1170"/>
              <a:gd name="T95" fmla="*/ 666 h 1274"/>
              <a:gd name="T96" fmla="*/ 301 w 1170"/>
              <a:gd name="T97" fmla="*/ 731 h 1274"/>
              <a:gd name="T98" fmla="*/ 295 w 1170"/>
              <a:gd name="T99" fmla="*/ 803 h 1274"/>
              <a:gd name="T100" fmla="*/ 303 w 1170"/>
              <a:gd name="T101" fmla="*/ 869 h 1274"/>
              <a:gd name="T102" fmla="*/ 361 w 1170"/>
              <a:gd name="T103" fmla="*/ 888 h 1274"/>
              <a:gd name="T104" fmla="*/ 439 w 1170"/>
              <a:gd name="T105" fmla="*/ 933 h 1274"/>
              <a:gd name="T106" fmla="*/ 480 w 1170"/>
              <a:gd name="T107" fmla="*/ 1004 h 1274"/>
              <a:gd name="T108" fmla="*/ 514 w 1170"/>
              <a:gd name="T109" fmla="*/ 1123 h 1274"/>
              <a:gd name="T110" fmla="*/ 503 w 1170"/>
              <a:gd name="T111" fmla="*/ 1204 h 1274"/>
              <a:gd name="T112" fmla="*/ 450 w 1170"/>
              <a:gd name="T113" fmla="*/ 1260 h 12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70"/>
              <a:gd name="T172" fmla="*/ 0 h 1274"/>
              <a:gd name="T173" fmla="*/ 1170 w 1170"/>
              <a:gd name="T174" fmla="*/ 1274 h 127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70" h="1274">
                <a:moveTo>
                  <a:pt x="396" y="1274"/>
                </a:moveTo>
                <a:lnTo>
                  <a:pt x="381" y="1273"/>
                </a:lnTo>
                <a:lnTo>
                  <a:pt x="367" y="1269"/>
                </a:lnTo>
                <a:lnTo>
                  <a:pt x="353" y="1265"/>
                </a:lnTo>
                <a:lnTo>
                  <a:pt x="339" y="1259"/>
                </a:lnTo>
                <a:lnTo>
                  <a:pt x="326" y="1251"/>
                </a:lnTo>
                <a:lnTo>
                  <a:pt x="314" y="1241"/>
                </a:lnTo>
                <a:lnTo>
                  <a:pt x="303" y="1230"/>
                </a:lnTo>
                <a:lnTo>
                  <a:pt x="292" y="1217"/>
                </a:lnTo>
                <a:lnTo>
                  <a:pt x="284" y="1206"/>
                </a:lnTo>
                <a:lnTo>
                  <a:pt x="278" y="1196"/>
                </a:lnTo>
                <a:lnTo>
                  <a:pt x="272" y="1185"/>
                </a:lnTo>
                <a:lnTo>
                  <a:pt x="268" y="1176"/>
                </a:lnTo>
                <a:lnTo>
                  <a:pt x="260" y="1156"/>
                </a:lnTo>
                <a:lnTo>
                  <a:pt x="255" y="1140"/>
                </a:lnTo>
                <a:lnTo>
                  <a:pt x="252" y="1127"/>
                </a:lnTo>
                <a:lnTo>
                  <a:pt x="249" y="1119"/>
                </a:lnTo>
                <a:lnTo>
                  <a:pt x="245" y="1114"/>
                </a:lnTo>
                <a:lnTo>
                  <a:pt x="242" y="1111"/>
                </a:lnTo>
                <a:lnTo>
                  <a:pt x="229" y="1100"/>
                </a:lnTo>
                <a:lnTo>
                  <a:pt x="215" y="1090"/>
                </a:lnTo>
                <a:lnTo>
                  <a:pt x="199" y="1082"/>
                </a:lnTo>
                <a:lnTo>
                  <a:pt x="180" y="1072"/>
                </a:lnTo>
                <a:lnTo>
                  <a:pt x="176" y="1070"/>
                </a:lnTo>
                <a:lnTo>
                  <a:pt x="165" y="1063"/>
                </a:lnTo>
                <a:lnTo>
                  <a:pt x="151" y="1055"/>
                </a:lnTo>
                <a:lnTo>
                  <a:pt x="144" y="1050"/>
                </a:lnTo>
                <a:lnTo>
                  <a:pt x="135" y="1044"/>
                </a:lnTo>
                <a:lnTo>
                  <a:pt x="128" y="1036"/>
                </a:lnTo>
                <a:lnTo>
                  <a:pt x="120" y="1029"/>
                </a:lnTo>
                <a:lnTo>
                  <a:pt x="110" y="1016"/>
                </a:lnTo>
                <a:lnTo>
                  <a:pt x="102" y="1004"/>
                </a:lnTo>
                <a:lnTo>
                  <a:pt x="94" y="991"/>
                </a:lnTo>
                <a:lnTo>
                  <a:pt x="88" y="978"/>
                </a:lnTo>
                <a:lnTo>
                  <a:pt x="82" y="965"/>
                </a:lnTo>
                <a:lnTo>
                  <a:pt x="77" y="951"/>
                </a:lnTo>
                <a:lnTo>
                  <a:pt x="74" y="938"/>
                </a:lnTo>
                <a:lnTo>
                  <a:pt x="70" y="924"/>
                </a:lnTo>
                <a:lnTo>
                  <a:pt x="65" y="896"/>
                </a:lnTo>
                <a:lnTo>
                  <a:pt x="63" y="867"/>
                </a:lnTo>
                <a:lnTo>
                  <a:pt x="61" y="837"/>
                </a:lnTo>
                <a:lnTo>
                  <a:pt x="60" y="807"/>
                </a:lnTo>
                <a:lnTo>
                  <a:pt x="50" y="801"/>
                </a:lnTo>
                <a:lnTo>
                  <a:pt x="40" y="792"/>
                </a:lnTo>
                <a:lnTo>
                  <a:pt x="29" y="779"/>
                </a:lnTo>
                <a:lnTo>
                  <a:pt x="20" y="766"/>
                </a:lnTo>
                <a:lnTo>
                  <a:pt x="12" y="751"/>
                </a:lnTo>
                <a:lnTo>
                  <a:pt x="7" y="736"/>
                </a:lnTo>
                <a:lnTo>
                  <a:pt x="2" y="720"/>
                </a:lnTo>
                <a:lnTo>
                  <a:pt x="0" y="702"/>
                </a:lnTo>
                <a:lnTo>
                  <a:pt x="0" y="685"/>
                </a:lnTo>
                <a:lnTo>
                  <a:pt x="2" y="667"/>
                </a:lnTo>
                <a:lnTo>
                  <a:pt x="6" y="648"/>
                </a:lnTo>
                <a:lnTo>
                  <a:pt x="11" y="629"/>
                </a:lnTo>
                <a:lnTo>
                  <a:pt x="18" y="610"/>
                </a:lnTo>
                <a:lnTo>
                  <a:pt x="27" y="589"/>
                </a:lnTo>
                <a:lnTo>
                  <a:pt x="38" y="569"/>
                </a:lnTo>
                <a:lnTo>
                  <a:pt x="51" y="548"/>
                </a:lnTo>
                <a:lnTo>
                  <a:pt x="65" y="526"/>
                </a:lnTo>
                <a:lnTo>
                  <a:pt x="81" y="506"/>
                </a:lnTo>
                <a:lnTo>
                  <a:pt x="92" y="494"/>
                </a:lnTo>
                <a:lnTo>
                  <a:pt x="102" y="483"/>
                </a:lnTo>
                <a:lnTo>
                  <a:pt x="110" y="472"/>
                </a:lnTo>
                <a:lnTo>
                  <a:pt x="112" y="468"/>
                </a:lnTo>
                <a:lnTo>
                  <a:pt x="117" y="453"/>
                </a:lnTo>
                <a:lnTo>
                  <a:pt x="121" y="440"/>
                </a:lnTo>
                <a:lnTo>
                  <a:pt x="126" y="428"/>
                </a:lnTo>
                <a:lnTo>
                  <a:pt x="132" y="417"/>
                </a:lnTo>
                <a:lnTo>
                  <a:pt x="137" y="404"/>
                </a:lnTo>
                <a:lnTo>
                  <a:pt x="141" y="395"/>
                </a:lnTo>
                <a:lnTo>
                  <a:pt x="139" y="382"/>
                </a:lnTo>
                <a:lnTo>
                  <a:pt x="136" y="369"/>
                </a:lnTo>
                <a:lnTo>
                  <a:pt x="132" y="354"/>
                </a:lnTo>
                <a:lnTo>
                  <a:pt x="126" y="339"/>
                </a:lnTo>
                <a:lnTo>
                  <a:pt x="119" y="319"/>
                </a:lnTo>
                <a:lnTo>
                  <a:pt x="114" y="299"/>
                </a:lnTo>
                <a:lnTo>
                  <a:pt x="108" y="276"/>
                </a:lnTo>
                <a:lnTo>
                  <a:pt x="104" y="252"/>
                </a:lnTo>
                <a:lnTo>
                  <a:pt x="103" y="229"/>
                </a:lnTo>
                <a:lnTo>
                  <a:pt x="104" y="208"/>
                </a:lnTo>
                <a:lnTo>
                  <a:pt x="105" y="197"/>
                </a:lnTo>
                <a:lnTo>
                  <a:pt x="107" y="186"/>
                </a:lnTo>
                <a:lnTo>
                  <a:pt x="109" y="175"/>
                </a:lnTo>
                <a:lnTo>
                  <a:pt x="111" y="166"/>
                </a:lnTo>
                <a:lnTo>
                  <a:pt x="116" y="156"/>
                </a:lnTo>
                <a:lnTo>
                  <a:pt x="119" y="146"/>
                </a:lnTo>
                <a:lnTo>
                  <a:pt x="123" y="137"/>
                </a:lnTo>
                <a:lnTo>
                  <a:pt x="129" y="127"/>
                </a:lnTo>
                <a:lnTo>
                  <a:pt x="134" y="118"/>
                </a:lnTo>
                <a:lnTo>
                  <a:pt x="139" y="110"/>
                </a:lnTo>
                <a:lnTo>
                  <a:pt x="146" y="101"/>
                </a:lnTo>
                <a:lnTo>
                  <a:pt x="152" y="92"/>
                </a:lnTo>
                <a:lnTo>
                  <a:pt x="166" y="78"/>
                </a:lnTo>
                <a:lnTo>
                  <a:pt x="182" y="66"/>
                </a:lnTo>
                <a:lnTo>
                  <a:pt x="198" y="54"/>
                </a:lnTo>
                <a:lnTo>
                  <a:pt x="214" y="45"/>
                </a:lnTo>
                <a:lnTo>
                  <a:pt x="231" y="36"/>
                </a:lnTo>
                <a:lnTo>
                  <a:pt x="247" y="29"/>
                </a:lnTo>
                <a:lnTo>
                  <a:pt x="265" y="22"/>
                </a:lnTo>
                <a:lnTo>
                  <a:pt x="282" y="17"/>
                </a:lnTo>
                <a:lnTo>
                  <a:pt x="299" y="12"/>
                </a:lnTo>
                <a:lnTo>
                  <a:pt x="315" y="9"/>
                </a:lnTo>
                <a:lnTo>
                  <a:pt x="332" y="6"/>
                </a:lnTo>
                <a:lnTo>
                  <a:pt x="347" y="4"/>
                </a:lnTo>
                <a:lnTo>
                  <a:pt x="374" y="2"/>
                </a:lnTo>
                <a:lnTo>
                  <a:pt x="395" y="0"/>
                </a:lnTo>
                <a:lnTo>
                  <a:pt x="408" y="0"/>
                </a:lnTo>
                <a:lnTo>
                  <a:pt x="422" y="0"/>
                </a:lnTo>
                <a:lnTo>
                  <a:pt x="435" y="0"/>
                </a:lnTo>
                <a:lnTo>
                  <a:pt x="449" y="0"/>
                </a:lnTo>
                <a:lnTo>
                  <a:pt x="480" y="0"/>
                </a:lnTo>
                <a:lnTo>
                  <a:pt x="510" y="2"/>
                </a:lnTo>
                <a:lnTo>
                  <a:pt x="541" y="3"/>
                </a:lnTo>
                <a:lnTo>
                  <a:pt x="573" y="5"/>
                </a:lnTo>
                <a:lnTo>
                  <a:pt x="604" y="8"/>
                </a:lnTo>
                <a:lnTo>
                  <a:pt x="635" y="12"/>
                </a:lnTo>
                <a:lnTo>
                  <a:pt x="665" y="18"/>
                </a:lnTo>
                <a:lnTo>
                  <a:pt x="697" y="24"/>
                </a:lnTo>
                <a:lnTo>
                  <a:pt x="727" y="32"/>
                </a:lnTo>
                <a:lnTo>
                  <a:pt x="756" y="42"/>
                </a:lnTo>
                <a:lnTo>
                  <a:pt x="786" y="53"/>
                </a:lnTo>
                <a:lnTo>
                  <a:pt x="814" y="66"/>
                </a:lnTo>
                <a:lnTo>
                  <a:pt x="828" y="74"/>
                </a:lnTo>
                <a:lnTo>
                  <a:pt x="843" y="81"/>
                </a:lnTo>
                <a:lnTo>
                  <a:pt x="855" y="90"/>
                </a:lnTo>
                <a:lnTo>
                  <a:pt x="868" y="99"/>
                </a:lnTo>
                <a:lnTo>
                  <a:pt x="882" y="108"/>
                </a:lnTo>
                <a:lnTo>
                  <a:pt x="894" y="118"/>
                </a:lnTo>
                <a:lnTo>
                  <a:pt x="907" y="129"/>
                </a:lnTo>
                <a:lnTo>
                  <a:pt x="919" y="141"/>
                </a:lnTo>
                <a:lnTo>
                  <a:pt x="944" y="166"/>
                </a:lnTo>
                <a:lnTo>
                  <a:pt x="969" y="194"/>
                </a:lnTo>
                <a:lnTo>
                  <a:pt x="994" y="223"/>
                </a:lnTo>
                <a:lnTo>
                  <a:pt x="1017" y="254"/>
                </a:lnTo>
                <a:lnTo>
                  <a:pt x="1040" y="288"/>
                </a:lnTo>
                <a:lnTo>
                  <a:pt x="1062" y="322"/>
                </a:lnTo>
                <a:lnTo>
                  <a:pt x="1082" y="359"/>
                </a:lnTo>
                <a:lnTo>
                  <a:pt x="1101" y="396"/>
                </a:lnTo>
                <a:lnTo>
                  <a:pt x="1118" y="435"/>
                </a:lnTo>
                <a:lnTo>
                  <a:pt x="1133" y="474"/>
                </a:lnTo>
                <a:lnTo>
                  <a:pt x="1140" y="493"/>
                </a:lnTo>
                <a:lnTo>
                  <a:pt x="1146" y="512"/>
                </a:lnTo>
                <a:lnTo>
                  <a:pt x="1151" y="533"/>
                </a:lnTo>
                <a:lnTo>
                  <a:pt x="1156" y="552"/>
                </a:lnTo>
                <a:lnTo>
                  <a:pt x="1160" y="573"/>
                </a:lnTo>
                <a:lnTo>
                  <a:pt x="1163" y="592"/>
                </a:lnTo>
                <a:lnTo>
                  <a:pt x="1167" y="613"/>
                </a:lnTo>
                <a:lnTo>
                  <a:pt x="1169" y="633"/>
                </a:lnTo>
                <a:lnTo>
                  <a:pt x="1170" y="653"/>
                </a:lnTo>
                <a:lnTo>
                  <a:pt x="1170" y="672"/>
                </a:lnTo>
                <a:lnTo>
                  <a:pt x="1170" y="693"/>
                </a:lnTo>
                <a:lnTo>
                  <a:pt x="1168" y="712"/>
                </a:lnTo>
                <a:lnTo>
                  <a:pt x="1164" y="742"/>
                </a:lnTo>
                <a:lnTo>
                  <a:pt x="1160" y="773"/>
                </a:lnTo>
                <a:lnTo>
                  <a:pt x="1154" y="801"/>
                </a:lnTo>
                <a:lnTo>
                  <a:pt x="1147" y="829"/>
                </a:lnTo>
                <a:lnTo>
                  <a:pt x="1138" y="856"/>
                </a:lnTo>
                <a:lnTo>
                  <a:pt x="1129" y="881"/>
                </a:lnTo>
                <a:lnTo>
                  <a:pt x="1119" y="906"/>
                </a:lnTo>
                <a:lnTo>
                  <a:pt x="1107" y="929"/>
                </a:lnTo>
                <a:lnTo>
                  <a:pt x="1094" y="952"/>
                </a:lnTo>
                <a:lnTo>
                  <a:pt x="1081" y="974"/>
                </a:lnTo>
                <a:lnTo>
                  <a:pt x="1066" y="994"/>
                </a:lnTo>
                <a:lnTo>
                  <a:pt x="1050" y="1012"/>
                </a:lnTo>
                <a:lnTo>
                  <a:pt x="1034" y="1031"/>
                </a:lnTo>
                <a:lnTo>
                  <a:pt x="1015" y="1047"/>
                </a:lnTo>
                <a:lnTo>
                  <a:pt x="997" y="1062"/>
                </a:lnTo>
                <a:lnTo>
                  <a:pt x="978" y="1076"/>
                </a:lnTo>
                <a:lnTo>
                  <a:pt x="959" y="1087"/>
                </a:lnTo>
                <a:lnTo>
                  <a:pt x="940" y="1096"/>
                </a:lnTo>
                <a:lnTo>
                  <a:pt x="919" y="1104"/>
                </a:lnTo>
                <a:lnTo>
                  <a:pt x="898" y="1111"/>
                </a:lnTo>
                <a:lnTo>
                  <a:pt x="875" y="1116"/>
                </a:lnTo>
                <a:lnTo>
                  <a:pt x="852" y="1119"/>
                </a:lnTo>
                <a:lnTo>
                  <a:pt x="827" y="1122"/>
                </a:lnTo>
                <a:lnTo>
                  <a:pt x="804" y="1123"/>
                </a:lnTo>
                <a:lnTo>
                  <a:pt x="776" y="1122"/>
                </a:lnTo>
                <a:lnTo>
                  <a:pt x="747" y="1118"/>
                </a:lnTo>
                <a:lnTo>
                  <a:pt x="720" y="1114"/>
                </a:lnTo>
                <a:lnTo>
                  <a:pt x="695" y="1106"/>
                </a:lnTo>
                <a:lnTo>
                  <a:pt x="671" y="1099"/>
                </a:lnTo>
                <a:lnTo>
                  <a:pt x="647" y="1088"/>
                </a:lnTo>
                <a:lnTo>
                  <a:pt x="636" y="1083"/>
                </a:lnTo>
                <a:lnTo>
                  <a:pt x="625" y="1076"/>
                </a:lnTo>
                <a:lnTo>
                  <a:pt x="616" y="1070"/>
                </a:lnTo>
                <a:lnTo>
                  <a:pt x="606" y="1063"/>
                </a:lnTo>
                <a:lnTo>
                  <a:pt x="595" y="1053"/>
                </a:lnTo>
                <a:lnTo>
                  <a:pt x="582" y="1041"/>
                </a:lnTo>
                <a:lnTo>
                  <a:pt x="570" y="1026"/>
                </a:lnTo>
                <a:lnTo>
                  <a:pt x="558" y="1009"/>
                </a:lnTo>
                <a:lnTo>
                  <a:pt x="553" y="1001"/>
                </a:lnTo>
                <a:lnTo>
                  <a:pt x="549" y="991"/>
                </a:lnTo>
                <a:lnTo>
                  <a:pt x="544" y="980"/>
                </a:lnTo>
                <a:lnTo>
                  <a:pt x="541" y="970"/>
                </a:lnTo>
                <a:lnTo>
                  <a:pt x="538" y="960"/>
                </a:lnTo>
                <a:lnTo>
                  <a:pt x="537" y="949"/>
                </a:lnTo>
                <a:lnTo>
                  <a:pt x="536" y="937"/>
                </a:lnTo>
                <a:lnTo>
                  <a:pt x="537" y="926"/>
                </a:lnTo>
                <a:lnTo>
                  <a:pt x="538" y="912"/>
                </a:lnTo>
                <a:lnTo>
                  <a:pt x="542" y="900"/>
                </a:lnTo>
                <a:lnTo>
                  <a:pt x="547" y="887"/>
                </a:lnTo>
                <a:lnTo>
                  <a:pt x="554" y="876"/>
                </a:lnTo>
                <a:lnTo>
                  <a:pt x="562" y="866"/>
                </a:lnTo>
                <a:lnTo>
                  <a:pt x="571" y="856"/>
                </a:lnTo>
                <a:lnTo>
                  <a:pt x="582" y="847"/>
                </a:lnTo>
                <a:lnTo>
                  <a:pt x="594" y="841"/>
                </a:lnTo>
                <a:lnTo>
                  <a:pt x="606" y="835"/>
                </a:lnTo>
                <a:lnTo>
                  <a:pt x="618" y="831"/>
                </a:lnTo>
                <a:lnTo>
                  <a:pt x="631" y="829"/>
                </a:lnTo>
                <a:lnTo>
                  <a:pt x="644" y="828"/>
                </a:lnTo>
                <a:lnTo>
                  <a:pt x="652" y="828"/>
                </a:lnTo>
                <a:lnTo>
                  <a:pt x="662" y="830"/>
                </a:lnTo>
                <a:lnTo>
                  <a:pt x="671" y="831"/>
                </a:lnTo>
                <a:lnTo>
                  <a:pt x="679" y="834"/>
                </a:lnTo>
                <a:lnTo>
                  <a:pt x="688" y="837"/>
                </a:lnTo>
                <a:lnTo>
                  <a:pt x="696" y="842"/>
                </a:lnTo>
                <a:lnTo>
                  <a:pt x="704" y="846"/>
                </a:lnTo>
                <a:lnTo>
                  <a:pt x="712" y="850"/>
                </a:lnTo>
                <a:lnTo>
                  <a:pt x="723" y="860"/>
                </a:lnTo>
                <a:lnTo>
                  <a:pt x="733" y="869"/>
                </a:lnTo>
                <a:lnTo>
                  <a:pt x="740" y="872"/>
                </a:lnTo>
                <a:lnTo>
                  <a:pt x="745" y="875"/>
                </a:lnTo>
                <a:lnTo>
                  <a:pt x="753" y="877"/>
                </a:lnTo>
                <a:lnTo>
                  <a:pt x="759" y="877"/>
                </a:lnTo>
                <a:lnTo>
                  <a:pt x="767" y="876"/>
                </a:lnTo>
                <a:lnTo>
                  <a:pt x="774" y="875"/>
                </a:lnTo>
                <a:lnTo>
                  <a:pt x="781" y="873"/>
                </a:lnTo>
                <a:lnTo>
                  <a:pt x="787" y="870"/>
                </a:lnTo>
                <a:lnTo>
                  <a:pt x="800" y="861"/>
                </a:lnTo>
                <a:lnTo>
                  <a:pt x="811" y="853"/>
                </a:lnTo>
                <a:lnTo>
                  <a:pt x="824" y="840"/>
                </a:lnTo>
                <a:lnTo>
                  <a:pt x="837" y="825"/>
                </a:lnTo>
                <a:lnTo>
                  <a:pt x="847" y="808"/>
                </a:lnTo>
                <a:lnTo>
                  <a:pt x="857" y="792"/>
                </a:lnTo>
                <a:lnTo>
                  <a:pt x="865" y="775"/>
                </a:lnTo>
                <a:lnTo>
                  <a:pt x="872" y="756"/>
                </a:lnTo>
                <a:lnTo>
                  <a:pt x="877" y="738"/>
                </a:lnTo>
                <a:lnTo>
                  <a:pt x="881" y="720"/>
                </a:lnTo>
                <a:lnTo>
                  <a:pt x="885" y="704"/>
                </a:lnTo>
                <a:lnTo>
                  <a:pt x="887" y="688"/>
                </a:lnTo>
                <a:lnTo>
                  <a:pt x="888" y="672"/>
                </a:lnTo>
                <a:lnTo>
                  <a:pt x="889" y="656"/>
                </a:lnTo>
                <a:lnTo>
                  <a:pt x="889" y="640"/>
                </a:lnTo>
                <a:lnTo>
                  <a:pt x="888" y="624"/>
                </a:lnTo>
                <a:lnTo>
                  <a:pt x="886" y="607"/>
                </a:lnTo>
                <a:lnTo>
                  <a:pt x="884" y="591"/>
                </a:lnTo>
                <a:lnTo>
                  <a:pt x="880" y="574"/>
                </a:lnTo>
                <a:lnTo>
                  <a:pt x="877" y="558"/>
                </a:lnTo>
                <a:lnTo>
                  <a:pt x="872" y="540"/>
                </a:lnTo>
                <a:lnTo>
                  <a:pt x="866" y="523"/>
                </a:lnTo>
                <a:lnTo>
                  <a:pt x="861" y="506"/>
                </a:lnTo>
                <a:lnTo>
                  <a:pt x="853" y="488"/>
                </a:lnTo>
                <a:lnTo>
                  <a:pt x="846" y="469"/>
                </a:lnTo>
                <a:lnTo>
                  <a:pt x="837" y="451"/>
                </a:lnTo>
                <a:lnTo>
                  <a:pt x="826" y="428"/>
                </a:lnTo>
                <a:lnTo>
                  <a:pt x="814" y="408"/>
                </a:lnTo>
                <a:lnTo>
                  <a:pt x="801" y="387"/>
                </a:lnTo>
                <a:lnTo>
                  <a:pt x="787" y="367"/>
                </a:lnTo>
                <a:lnTo>
                  <a:pt x="772" y="348"/>
                </a:lnTo>
                <a:lnTo>
                  <a:pt x="757" y="330"/>
                </a:lnTo>
                <a:lnTo>
                  <a:pt x="741" y="313"/>
                </a:lnTo>
                <a:lnTo>
                  <a:pt x="724" y="295"/>
                </a:lnTo>
                <a:lnTo>
                  <a:pt x="716" y="289"/>
                </a:lnTo>
                <a:lnTo>
                  <a:pt x="708" y="283"/>
                </a:lnTo>
                <a:lnTo>
                  <a:pt x="699" y="278"/>
                </a:lnTo>
                <a:lnTo>
                  <a:pt x="689" y="273"/>
                </a:lnTo>
                <a:lnTo>
                  <a:pt x="670" y="265"/>
                </a:lnTo>
                <a:lnTo>
                  <a:pt x="649" y="259"/>
                </a:lnTo>
                <a:lnTo>
                  <a:pt x="628" y="253"/>
                </a:lnTo>
                <a:lnTo>
                  <a:pt x="607" y="250"/>
                </a:lnTo>
                <a:lnTo>
                  <a:pt x="585" y="248"/>
                </a:lnTo>
                <a:lnTo>
                  <a:pt x="565" y="246"/>
                </a:lnTo>
                <a:lnTo>
                  <a:pt x="543" y="243"/>
                </a:lnTo>
                <a:lnTo>
                  <a:pt x="523" y="242"/>
                </a:lnTo>
                <a:lnTo>
                  <a:pt x="501" y="241"/>
                </a:lnTo>
                <a:lnTo>
                  <a:pt x="480" y="240"/>
                </a:lnTo>
                <a:lnTo>
                  <a:pt x="458" y="239"/>
                </a:lnTo>
                <a:lnTo>
                  <a:pt x="436" y="239"/>
                </a:lnTo>
                <a:lnTo>
                  <a:pt x="415" y="238"/>
                </a:lnTo>
                <a:lnTo>
                  <a:pt x="394" y="238"/>
                </a:lnTo>
                <a:lnTo>
                  <a:pt x="390" y="238"/>
                </a:lnTo>
                <a:lnTo>
                  <a:pt x="380" y="238"/>
                </a:lnTo>
                <a:lnTo>
                  <a:pt x="369" y="238"/>
                </a:lnTo>
                <a:lnTo>
                  <a:pt x="364" y="238"/>
                </a:lnTo>
                <a:lnTo>
                  <a:pt x="360" y="239"/>
                </a:lnTo>
                <a:lnTo>
                  <a:pt x="354" y="240"/>
                </a:lnTo>
                <a:lnTo>
                  <a:pt x="350" y="242"/>
                </a:lnTo>
                <a:lnTo>
                  <a:pt x="347" y="245"/>
                </a:lnTo>
                <a:lnTo>
                  <a:pt x="344" y="248"/>
                </a:lnTo>
                <a:lnTo>
                  <a:pt x="341" y="252"/>
                </a:lnTo>
                <a:lnTo>
                  <a:pt x="340" y="256"/>
                </a:lnTo>
                <a:lnTo>
                  <a:pt x="340" y="266"/>
                </a:lnTo>
                <a:lnTo>
                  <a:pt x="342" y="277"/>
                </a:lnTo>
                <a:lnTo>
                  <a:pt x="346" y="288"/>
                </a:lnTo>
                <a:lnTo>
                  <a:pt x="350" y="299"/>
                </a:lnTo>
                <a:lnTo>
                  <a:pt x="354" y="308"/>
                </a:lnTo>
                <a:lnTo>
                  <a:pt x="358" y="315"/>
                </a:lnTo>
                <a:lnTo>
                  <a:pt x="365" y="327"/>
                </a:lnTo>
                <a:lnTo>
                  <a:pt x="372" y="340"/>
                </a:lnTo>
                <a:lnTo>
                  <a:pt x="378" y="351"/>
                </a:lnTo>
                <a:lnTo>
                  <a:pt x="382" y="363"/>
                </a:lnTo>
                <a:lnTo>
                  <a:pt x="386" y="375"/>
                </a:lnTo>
                <a:lnTo>
                  <a:pt x="387" y="388"/>
                </a:lnTo>
                <a:lnTo>
                  <a:pt x="387" y="395"/>
                </a:lnTo>
                <a:lnTo>
                  <a:pt x="386" y="402"/>
                </a:lnTo>
                <a:lnTo>
                  <a:pt x="385" y="409"/>
                </a:lnTo>
                <a:lnTo>
                  <a:pt x="382" y="416"/>
                </a:lnTo>
                <a:lnTo>
                  <a:pt x="380" y="425"/>
                </a:lnTo>
                <a:lnTo>
                  <a:pt x="372" y="445"/>
                </a:lnTo>
                <a:lnTo>
                  <a:pt x="363" y="466"/>
                </a:lnTo>
                <a:lnTo>
                  <a:pt x="354" y="486"/>
                </a:lnTo>
                <a:lnTo>
                  <a:pt x="347" y="507"/>
                </a:lnTo>
                <a:lnTo>
                  <a:pt x="347" y="510"/>
                </a:lnTo>
                <a:lnTo>
                  <a:pt x="347" y="513"/>
                </a:lnTo>
                <a:lnTo>
                  <a:pt x="346" y="521"/>
                </a:lnTo>
                <a:lnTo>
                  <a:pt x="346" y="530"/>
                </a:lnTo>
                <a:lnTo>
                  <a:pt x="345" y="538"/>
                </a:lnTo>
                <a:lnTo>
                  <a:pt x="342" y="548"/>
                </a:lnTo>
                <a:lnTo>
                  <a:pt x="339" y="559"/>
                </a:lnTo>
                <a:lnTo>
                  <a:pt x="335" y="570"/>
                </a:lnTo>
                <a:lnTo>
                  <a:pt x="330" y="580"/>
                </a:lnTo>
                <a:lnTo>
                  <a:pt x="323" y="589"/>
                </a:lnTo>
                <a:lnTo>
                  <a:pt x="315" y="599"/>
                </a:lnTo>
                <a:lnTo>
                  <a:pt x="308" y="606"/>
                </a:lnTo>
                <a:lnTo>
                  <a:pt x="298" y="614"/>
                </a:lnTo>
                <a:lnTo>
                  <a:pt x="290" y="620"/>
                </a:lnTo>
                <a:lnTo>
                  <a:pt x="284" y="624"/>
                </a:lnTo>
                <a:lnTo>
                  <a:pt x="280" y="627"/>
                </a:lnTo>
                <a:lnTo>
                  <a:pt x="276" y="631"/>
                </a:lnTo>
                <a:lnTo>
                  <a:pt x="273" y="634"/>
                </a:lnTo>
                <a:lnTo>
                  <a:pt x="271" y="639"/>
                </a:lnTo>
                <a:lnTo>
                  <a:pt x="270" y="642"/>
                </a:lnTo>
                <a:lnTo>
                  <a:pt x="270" y="645"/>
                </a:lnTo>
                <a:lnTo>
                  <a:pt x="270" y="650"/>
                </a:lnTo>
                <a:lnTo>
                  <a:pt x="272" y="657"/>
                </a:lnTo>
                <a:lnTo>
                  <a:pt x="277" y="666"/>
                </a:lnTo>
                <a:lnTo>
                  <a:pt x="282" y="674"/>
                </a:lnTo>
                <a:lnTo>
                  <a:pt x="288" y="683"/>
                </a:lnTo>
                <a:lnTo>
                  <a:pt x="294" y="692"/>
                </a:lnTo>
                <a:lnTo>
                  <a:pt x="297" y="701"/>
                </a:lnTo>
                <a:lnTo>
                  <a:pt x="299" y="711"/>
                </a:lnTo>
                <a:lnTo>
                  <a:pt x="300" y="720"/>
                </a:lnTo>
                <a:lnTo>
                  <a:pt x="301" y="731"/>
                </a:lnTo>
                <a:lnTo>
                  <a:pt x="300" y="742"/>
                </a:lnTo>
                <a:lnTo>
                  <a:pt x="296" y="754"/>
                </a:lnTo>
                <a:lnTo>
                  <a:pt x="294" y="766"/>
                </a:lnTo>
                <a:lnTo>
                  <a:pt x="296" y="776"/>
                </a:lnTo>
                <a:lnTo>
                  <a:pt x="296" y="785"/>
                </a:lnTo>
                <a:lnTo>
                  <a:pt x="296" y="794"/>
                </a:lnTo>
                <a:lnTo>
                  <a:pt x="295" y="803"/>
                </a:lnTo>
                <a:lnTo>
                  <a:pt x="298" y="812"/>
                </a:lnTo>
                <a:lnTo>
                  <a:pt x="301" y="820"/>
                </a:lnTo>
                <a:lnTo>
                  <a:pt x="303" y="830"/>
                </a:lnTo>
                <a:lnTo>
                  <a:pt x="304" y="839"/>
                </a:lnTo>
                <a:lnTo>
                  <a:pt x="304" y="850"/>
                </a:lnTo>
                <a:lnTo>
                  <a:pt x="303" y="863"/>
                </a:lnTo>
                <a:lnTo>
                  <a:pt x="303" y="869"/>
                </a:lnTo>
                <a:lnTo>
                  <a:pt x="305" y="874"/>
                </a:lnTo>
                <a:lnTo>
                  <a:pt x="308" y="879"/>
                </a:lnTo>
                <a:lnTo>
                  <a:pt x="313" y="883"/>
                </a:lnTo>
                <a:lnTo>
                  <a:pt x="326" y="885"/>
                </a:lnTo>
                <a:lnTo>
                  <a:pt x="341" y="885"/>
                </a:lnTo>
                <a:lnTo>
                  <a:pt x="351" y="886"/>
                </a:lnTo>
                <a:lnTo>
                  <a:pt x="361" y="888"/>
                </a:lnTo>
                <a:lnTo>
                  <a:pt x="371" y="891"/>
                </a:lnTo>
                <a:lnTo>
                  <a:pt x="379" y="895"/>
                </a:lnTo>
                <a:lnTo>
                  <a:pt x="394" y="900"/>
                </a:lnTo>
                <a:lnTo>
                  <a:pt x="407" y="907"/>
                </a:lnTo>
                <a:lnTo>
                  <a:pt x="418" y="915"/>
                </a:lnTo>
                <a:lnTo>
                  <a:pt x="429" y="923"/>
                </a:lnTo>
                <a:lnTo>
                  <a:pt x="439" y="933"/>
                </a:lnTo>
                <a:lnTo>
                  <a:pt x="446" y="942"/>
                </a:lnTo>
                <a:lnTo>
                  <a:pt x="454" y="952"/>
                </a:lnTo>
                <a:lnTo>
                  <a:pt x="460" y="962"/>
                </a:lnTo>
                <a:lnTo>
                  <a:pt x="466" y="972"/>
                </a:lnTo>
                <a:lnTo>
                  <a:pt x="471" y="983"/>
                </a:lnTo>
                <a:lnTo>
                  <a:pt x="475" y="994"/>
                </a:lnTo>
                <a:lnTo>
                  <a:pt x="480" y="1004"/>
                </a:lnTo>
                <a:lnTo>
                  <a:pt x="486" y="1024"/>
                </a:lnTo>
                <a:lnTo>
                  <a:pt x="490" y="1044"/>
                </a:lnTo>
                <a:lnTo>
                  <a:pt x="496" y="1060"/>
                </a:lnTo>
                <a:lnTo>
                  <a:pt x="500" y="1075"/>
                </a:lnTo>
                <a:lnTo>
                  <a:pt x="506" y="1091"/>
                </a:lnTo>
                <a:lnTo>
                  <a:pt x="512" y="1111"/>
                </a:lnTo>
                <a:lnTo>
                  <a:pt x="514" y="1123"/>
                </a:lnTo>
                <a:lnTo>
                  <a:pt x="515" y="1133"/>
                </a:lnTo>
                <a:lnTo>
                  <a:pt x="516" y="1145"/>
                </a:lnTo>
                <a:lnTo>
                  <a:pt x="515" y="1158"/>
                </a:lnTo>
                <a:lnTo>
                  <a:pt x="514" y="1170"/>
                </a:lnTo>
                <a:lnTo>
                  <a:pt x="512" y="1182"/>
                </a:lnTo>
                <a:lnTo>
                  <a:pt x="509" y="1193"/>
                </a:lnTo>
                <a:lnTo>
                  <a:pt x="503" y="1204"/>
                </a:lnTo>
                <a:lnTo>
                  <a:pt x="499" y="1213"/>
                </a:lnTo>
                <a:lnTo>
                  <a:pt x="493" y="1223"/>
                </a:lnTo>
                <a:lnTo>
                  <a:pt x="485" y="1232"/>
                </a:lnTo>
                <a:lnTo>
                  <a:pt x="477" y="1240"/>
                </a:lnTo>
                <a:lnTo>
                  <a:pt x="469" y="1248"/>
                </a:lnTo>
                <a:lnTo>
                  <a:pt x="460" y="1254"/>
                </a:lnTo>
                <a:lnTo>
                  <a:pt x="450" y="1260"/>
                </a:lnTo>
                <a:lnTo>
                  <a:pt x="441" y="1264"/>
                </a:lnTo>
                <a:lnTo>
                  <a:pt x="430" y="1268"/>
                </a:lnTo>
                <a:lnTo>
                  <a:pt x="419" y="1272"/>
                </a:lnTo>
                <a:lnTo>
                  <a:pt x="408" y="1273"/>
                </a:lnTo>
                <a:lnTo>
                  <a:pt x="396" y="12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67" name="Freeform 50"/>
          <p:cNvSpPr>
            <a:spLocks noEditPoints="1"/>
          </p:cNvSpPr>
          <p:nvPr/>
        </p:nvSpPr>
        <p:spPr bwMode="auto">
          <a:xfrm>
            <a:off x="6392863" y="1416050"/>
            <a:ext cx="536575" cy="592138"/>
          </a:xfrm>
          <a:custGeom>
            <a:avLst/>
            <a:gdLst>
              <a:gd name="T0" fmla="*/ 327 w 1016"/>
              <a:gd name="T1" fmla="*/ 946 h 1119"/>
              <a:gd name="T2" fmla="*/ 286 w 1016"/>
              <a:gd name="T3" fmla="*/ 894 h 1119"/>
              <a:gd name="T4" fmla="*/ 203 w 1016"/>
              <a:gd name="T5" fmla="*/ 879 h 1119"/>
              <a:gd name="T6" fmla="*/ 147 w 1016"/>
              <a:gd name="T7" fmla="*/ 845 h 1119"/>
              <a:gd name="T8" fmla="*/ 137 w 1016"/>
              <a:gd name="T9" fmla="*/ 799 h 1119"/>
              <a:gd name="T10" fmla="*/ 149 w 1016"/>
              <a:gd name="T11" fmla="*/ 760 h 1119"/>
              <a:gd name="T12" fmla="*/ 133 w 1016"/>
              <a:gd name="T13" fmla="*/ 729 h 1119"/>
              <a:gd name="T14" fmla="*/ 142 w 1016"/>
              <a:gd name="T15" fmla="*/ 709 h 1119"/>
              <a:gd name="T16" fmla="*/ 145 w 1016"/>
              <a:gd name="T17" fmla="*/ 665 h 1119"/>
              <a:gd name="T18" fmla="*/ 137 w 1016"/>
              <a:gd name="T19" fmla="*/ 635 h 1119"/>
              <a:gd name="T20" fmla="*/ 93 w 1016"/>
              <a:gd name="T21" fmla="*/ 627 h 1119"/>
              <a:gd name="T22" fmla="*/ 82 w 1016"/>
              <a:gd name="T23" fmla="*/ 592 h 1119"/>
              <a:gd name="T24" fmla="*/ 141 w 1016"/>
              <a:gd name="T25" fmla="*/ 501 h 1119"/>
              <a:gd name="T26" fmla="*/ 189 w 1016"/>
              <a:gd name="T27" fmla="*/ 460 h 1119"/>
              <a:gd name="T28" fmla="*/ 201 w 1016"/>
              <a:gd name="T29" fmla="*/ 395 h 1119"/>
              <a:gd name="T30" fmla="*/ 233 w 1016"/>
              <a:gd name="T31" fmla="*/ 311 h 1119"/>
              <a:gd name="T32" fmla="*/ 208 w 1016"/>
              <a:gd name="T33" fmla="*/ 271 h 1119"/>
              <a:gd name="T34" fmla="*/ 191 w 1016"/>
              <a:gd name="T35" fmla="*/ 203 h 1119"/>
              <a:gd name="T36" fmla="*/ 195 w 1016"/>
              <a:gd name="T37" fmla="*/ 127 h 1119"/>
              <a:gd name="T38" fmla="*/ 237 w 1016"/>
              <a:gd name="T39" fmla="*/ 93 h 1119"/>
              <a:gd name="T40" fmla="*/ 371 w 1016"/>
              <a:gd name="T41" fmla="*/ 85 h 1119"/>
              <a:gd name="T42" fmla="*/ 521 w 1016"/>
              <a:gd name="T43" fmla="*/ 94 h 1119"/>
              <a:gd name="T44" fmla="*/ 653 w 1016"/>
              <a:gd name="T45" fmla="*/ 131 h 1119"/>
              <a:gd name="T46" fmla="*/ 756 w 1016"/>
              <a:gd name="T47" fmla="*/ 223 h 1119"/>
              <a:gd name="T48" fmla="*/ 848 w 1016"/>
              <a:gd name="T49" fmla="*/ 379 h 1119"/>
              <a:gd name="T50" fmla="*/ 884 w 1016"/>
              <a:gd name="T51" fmla="*/ 515 h 1119"/>
              <a:gd name="T52" fmla="*/ 880 w 1016"/>
              <a:gd name="T53" fmla="*/ 658 h 1119"/>
              <a:gd name="T54" fmla="*/ 815 w 1016"/>
              <a:gd name="T55" fmla="*/ 802 h 1119"/>
              <a:gd name="T56" fmla="*/ 747 w 1016"/>
              <a:gd name="T57" fmla="*/ 861 h 1119"/>
              <a:gd name="T58" fmla="*/ 673 w 1016"/>
              <a:gd name="T59" fmla="*/ 877 h 1119"/>
              <a:gd name="T60" fmla="*/ 597 w 1016"/>
              <a:gd name="T61" fmla="*/ 841 h 1119"/>
              <a:gd name="T62" fmla="*/ 546 w 1016"/>
              <a:gd name="T63" fmla="*/ 836 h 1119"/>
              <a:gd name="T64" fmla="*/ 541 w 1016"/>
              <a:gd name="T65" fmla="*/ 879 h 1119"/>
              <a:gd name="T66" fmla="*/ 623 w 1016"/>
              <a:gd name="T67" fmla="*/ 949 h 1119"/>
              <a:gd name="T68" fmla="*/ 755 w 1016"/>
              <a:gd name="T69" fmla="*/ 967 h 1119"/>
              <a:gd name="T70" fmla="*/ 877 w 1016"/>
              <a:gd name="T71" fmla="*/ 921 h 1119"/>
              <a:gd name="T72" fmla="*/ 971 w 1016"/>
              <a:gd name="T73" fmla="*/ 799 h 1119"/>
              <a:gd name="T74" fmla="*/ 1012 w 1016"/>
              <a:gd name="T75" fmla="*/ 649 h 1119"/>
              <a:gd name="T76" fmla="*/ 1010 w 1016"/>
              <a:gd name="T77" fmla="*/ 524 h 1119"/>
              <a:gd name="T78" fmla="*/ 967 w 1016"/>
              <a:gd name="T79" fmla="*/ 382 h 1119"/>
              <a:gd name="T80" fmla="*/ 834 w 1016"/>
              <a:gd name="T81" fmla="*/ 166 h 1119"/>
              <a:gd name="T82" fmla="*/ 730 w 1016"/>
              <a:gd name="T83" fmla="*/ 74 h 1119"/>
              <a:gd name="T84" fmla="*/ 575 w 1016"/>
              <a:gd name="T85" fmla="*/ 16 h 1119"/>
              <a:gd name="T86" fmla="*/ 300 w 1016"/>
              <a:gd name="T87" fmla="*/ 1 h 1119"/>
              <a:gd name="T88" fmla="*/ 168 w 1016"/>
              <a:gd name="T89" fmla="*/ 38 h 1119"/>
              <a:gd name="T90" fmla="*/ 113 w 1016"/>
              <a:gd name="T91" fmla="*/ 97 h 1119"/>
              <a:gd name="T92" fmla="*/ 103 w 1016"/>
              <a:gd name="T93" fmla="*/ 168 h 1119"/>
              <a:gd name="T94" fmla="*/ 137 w 1016"/>
              <a:gd name="T95" fmla="*/ 289 h 1119"/>
              <a:gd name="T96" fmla="*/ 128 w 1016"/>
              <a:gd name="T97" fmla="*/ 364 h 1119"/>
              <a:gd name="T98" fmla="*/ 97 w 1016"/>
              <a:gd name="T99" fmla="*/ 439 h 1119"/>
              <a:gd name="T100" fmla="*/ 24 w 1016"/>
              <a:gd name="T101" fmla="*/ 539 h 1119"/>
              <a:gd name="T102" fmla="*/ 1 w 1016"/>
              <a:gd name="T103" fmla="*/ 629 h 1119"/>
              <a:gd name="T104" fmla="*/ 34 w 1016"/>
              <a:gd name="T105" fmla="*/ 672 h 1119"/>
              <a:gd name="T106" fmla="*/ 58 w 1016"/>
              <a:gd name="T107" fmla="*/ 715 h 1119"/>
              <a:gd name="T108" fmla="*/ 69 w 1016"/>
              <a:gd name="T109" fmla="*/ 839 h 1119"/>
              <a:gd name="T110" fmla="*/ 109 w 1016"/>
              <a:gd name="T111" fmla="*/ 908 h 1119"/>
              <a:gd name="T112" fmla="*/ 197 w 1016"/>
              <a:gd name="T113" fmla="*/ 961 h 1119"/>
              <a:gd name="T114" fmla="*/ 250 w 1016"/>
              <a:gd name="T115" fmla="*/ 1033 h 1119"/>
              <a:gd name="T116" fmla="*/ 283 w 1016"/>
              <a:gd name="T117" fmla="*/ 1102 h 1119"/>
              <a:gd name="T118" fmla="*/ 332 w 1016"/>
              <a:gd name="T119" fmla="*/ 1117 h 1119"/>
              <a:gd name="T120" fmla="*/ 361 w 1016"/>
              <a:gd name="T121" fmla="*/ 1082 h 1119"/>
              <a:gd name="T122" fmla="*/ 355 w 1016"/>
              <a:gd name="T123" fmla="*/ 1053 h 111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016"/>
              <a:gd name="T187" fmla="*/ 0 h 1119"/>
              <a:gd name="T188" fmla="*/ 1016 w 1016"/>
              <a:gd name="T189" fmla="*/ 1119 h 111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016" h="1119">
                <a:moveTo>
                  <a:pt x="362" y="1076"/>
                </a:moveTo>
                <a:lnTo>
                  <a:pt x="362" y="1063"/>
                </a:lnTo>
                <a:lnTo>
                  <a:pt x="359" y="1050"/>
                </a:lnTo>
                <a:lnTo>
                  <a:pt x="355" y="1037"/>
                </a:lnTo>
                <a:lnTo>
                  <a:pt x="351" y="1025"/>
                </a:lnTo>
                <a:lnTo>
                  <a:pt x="339" y="985"/>
                </a:lnTo>
                <a:lnTo>
                  <a:pt x="327" y="946"/>
                </a:lnTo>
                <a:lnTo>
                  <a:pt x="324" y="937"/>
                </a:lnTo>
                <a:lnTo>
                  <a:pt x="319" y="928"/>
                </a:lnTo>
                <a:lnTo>
                  <a:pt x="314" y="920"/>
                </a:lnTo>
                <a:lnTo>
                  <a:pt x="309" y="913"/>
                </a:lnTo>
                <a:lnTo>
                  <a:pt x="302" y="905"/>
                </a:lnTo>
                <a:lnTo>
                  <a:pt x="295" y="900"/>
                </a:lnTo>
                <a:lnTo>
                  <a:pt x="286" y="894"/>
                </a:lnTo>
                <a:lnTo>
                  <a:pt x="276" y="890"/>
                </a:lnTo>
                <a:lnTo>
                  <a:pt x="264" y="887"/>
                </a:lnTo>
                <a:lnTo>
                  <a:pt x="253" y="885"/>
                </a:lnTo>
                <a:lnTo>
                  <a:pt x="240" y="883"/>
                </a:lnTo>
                <a:lnTo>
                  <a:pt x="228" y="881"/>
                </a:lnTo>
                <a:lnTo>
                  <a:pt x="215" y="880"/>
                </a:lnTo>
                <a:lnTo>
                  <a:pt x="203" y="879"/>
                </a:lnTo>
                <a:lnTo>
                  <a:pt x="191" y="876"/>
                </a:lnTo>
                <a:lnTo>
                  <a:pt x="179" y="871"/>
                </a:lnTo>
                <a:lnTo>
                  <a:pt x="173" y="866"/>
                </a:lnTo>
                <a:lnTo>
                  <a:pt x="165" y="863"/>
                </a:lnTo>
                <a:lnTo>
                  <a:pt x="159" y="858"/>
                </a:lnTo>
                <a:lnTo>
                  <a:pt x="152" y="852"/>
                </a:lnTo>
                <a:lnTo>
                  <a:pt x="147" y="845"/>
                </a:lnTo>
                <a:lnTo>
                  <a:pt x="143" y="837"/>
                </a:lnTo>
                <a:lnTo>
                  <a:pt x="140" y="831"/>
                </a:lnTo>
                <a:lnTo>
                  <a:pt x="138" y="825"/>
                </a:lnTo>
                <a:lnTo>
                  <a:pt x="137" y="820"/>
                </a:lnTo>
                <a:lnTo>
                  <a:pt x="137" y="812"/>
                </a:lnTo>
                <a:lnTo>
                  <a:pt x="137" y="806"/>
                </a:lnTo>
                <a:lnTo>
                  <a:pt x="137" y="799"/>
                </a:lnTo>
                <a:lnTo>
                  <a:pt x="138" y="793"/>
                </a:lnTo>
                <a:lnTo>
                  <a:pt x="140" y="787"/>
                </a:lnTo>
                <a:lnTo>
                  <a:pt x="143" y="782"/>
                </a:lnTo>
                <a:lnTo>
                  <a:pt x="147" y="778"/>
                </a:lnTo>
                <a:lnTo>
                  <a:pt x="149" y="772"/>
                </a:lnTo>
                <a:lnTo>
                  <a:pt x="150" y="767"/>
                </a:lnTo>
                <a:lnTo>
                  <a:pt x="149" y="760"/>
                </a:lnTo>
                <a:lnTo>
                  <a:pt x="146" y="754"/>
                </a:lnTo>
                <a:lnTo>
                  <a:pt x="141" y="749"/>
                </a:lnTo>
                <a:lnTo>
                  <a:pt x="136" y="744"/>
                </a:lnTo>
                <a:lnTo>
                  <a:pt x="134" y="741"/>
                </a:lnTo>
                <a:lnTo>
                  <a:pt x="133" y="738"/>
                </a:lnTo>
                <a:lnTo>
                  <a:pt x="133" y="733"/>
                </a:lnTo>
                <a:lnTo>
                  <a:pt x="133" y="729"/>
                </a:lnTo>
                <a:lnTo>
                  <a:pt x="133" y="726"/>
                </a:lnTo>
                <a:lnTo>
                  <a:pt x="134" y="722"/>
                </a:lnTo>
                <a:lnTo>
                  <a:pt x="136" y="718"/>
                </a:lnTo>
                <a:lnTo>
                  <a:pt x="138" y="716"/>
                </a:lnTo>
                <a:lnTo>
                  <a:pt x="140" y="713"/>
                </a:lnTo>
                <a:lnTo>
                  <a:pt x="142" y="711"/>
                </a:lnTo>
                <a:lnTo>
                  <a:pt x="142" y="709"/>
                </a:lnTo>
                <a:lnTo>
                  <a:pt x="141" y="703"/>
                </a:lnTo>
                <a:lnTo>
                  <a:pt x="137" y="697"/>
                </a:lnTo>
                <a:lnTo>
                  <a:pt x="135" y="689"/>
                </a:lnTo>
                <a:lnTo>
                  <a:pt x="136" y="683"/>
                </a:lnTo>
                <a:lnTo>
                  <a:pt x="138" y="677"/>
                </a:lnTo>
                <a:lnTo>
                  <a:pt x="141" y="671"/>
                </a:lnTo>
                <a:lnTo>
                  <a:pt x="145" y="665"/>
                </a:lnTo>
                <a:lnTo>
                  <a:pt x="147" y="660"/>
                </a:lnTo>
                <a:lnTo>
                  <a:pt x="147" y="654"/>
                </a:lnTo>
                <a:lnTo>
                  <a:pt x="147" y="650"/>
                </a:lnTo>
                <a:lnTo>
                  <a:pt x="146" y="647"/>
                </a:lnTo>
                <a:lnTo>
                  <a:pt x="145" y="644"/>
                </a:lnTo>
                <a:lnTo>
                  <a:pt x="142" y="641"/>
                </a:lnTo>
                <a:lnTo>
                  <a:pt x="137" y="635"/>
                </a:lnTo>
                <a:lnTo>
                  <a:pt x="130" y="631"/>
                </a:lnTo>
                <a:lnTo>
                  <a:pt x="123" y="629"/>
                </a:lnTo>
                <a:lnTo>
                  <a:pt x="115" y="629"/>
                </a:lnTo>
                <a:lnTo>
                  <a:pt x="108" y="629"/>
                </a:lnTo>
                <a:lnTo>
                  <a:pt x="100" y="628"/>
                </a:lnTo>
                <a:lnTo>
                  <a:pt x="97" y="628"/>
                </a:lnTo>
                <a:lnTo>
                  <a:pt x="93" y="627"/>
                </a:lnTo>
                <a:lnTo>
                  <a:pt x="91" y="625"/>
                </a:lnTo>
                <a:lnTo>
                  <a:pt x="87" y="623"/>
                </a:lnTo>
                <a:lnTo>
                  <a:pt x="83" y="618"/>
                </a:lnTo>
                <a:lnTo>
                  <a:pt x="81" y="613"/>
                </a:lnTo>
                <a:lnTo>
                  <a:pt x="80" y="606"/>
                </a:lnTo>
                <a:lnTo>
                  <a:pt x="81" y="600"/>
                </a:lnTo>
                <a:lnTo>
                  <a:pt x="82" y="592"/>
                </a:lnTo>
                <a:lnTo>
                  <a:pt x="85" y="584"/>
                </a:lnTo>
                <a:lnTo>
                  <a:pt x="88" y="578"/>
                </a:lnTo>
                <a:lnTo>
                  <a:pt x="93" y="570"/>
                </a:lnTo>
                <a:lnTo>
                  <a:pt x="112" y="542"/>
                </a:lnTo>
                <a:lnTo>
                  <a:pt x="127" y="521"/>
                </a:lnTo>
                <a:lnTo>
                  <a:pt x="134" y="511"/>
                </a:lnTo>
                <a:lnTo>
                  <a:pt x="141" y="501"/>
                </a:lnTo>
                <a:lnTo>
                  <a:pt x="150" y="493"/>
                </a:lnTo>
                <a:lnTo>
                  <a:pt x="161" y="484"/>
                </a:lnTo>
                <a:lnTo>
                  <a:pt x="169" y="479"/>
                </a:lnTo>
                <a:lnTo>
                  <a:pt x="178" y="473"/>
                </a:lnTo>
                <a:lnTo>
                  <a:pt x="182" y="469"/>
                </a:lnTo>
                <a:lnTo>
                  <a:pt x="186" y="465"/>
                </a:lnTo>
                <a:lnTo>
                  <a:pt x="189" y="460"/>
                </a:lnTo>
                <a:lnTo>
                  <a:pt x="190" y="455"/>
                </a:lnTo>
                <a:lnTo>
                  <a:pt x="191" y="447"/>
                </a:lnTo>
                <a:lnTo>
                  <a:pt x="192" y="439"/>
                </a:lnTo>
                <a:lnTo>
                  <a:pt x="192" y="430"/>
                </a:lnTo>
                <a:lnTo>
                  <a:pt x="193" y="421"/>
                </a:lnTo>
                <a:lnTo>
                  <a:pt x="195" y="408"/>
                </a:lnTo>
                <a:lnTo>
                  <a:pt x="201" y="395"/>
                </a:lnTo>
                <a:lnTo>
                  <a:pt x="206" y="384"/>
                </a:lnTo>
                <a:lnTo>
                  <a:pt x="213" y="371"/>
                </a:lnTo>
                <a:lnTo>
                  <a:pt x="218" y="358"/>
                </a:lnTo>
                <a:lnTo>
                  <a:pt x="223" y="344"/>
                </a:lnTo>
                <a:lnTo>
                  <a:pt x="228" y="331"/>
                </a:lnTo>
                <a:lnTo>
                  <a:pt x="232" y="317"/>
                </a:lnTo>
                <a:lnTo>
                  <a:pt x="233" y="311"/>
                </a:lnTo>
                <a:lnTo>
                  <a:pt x="233" y="306"/>
                </a:lnTo>
                <a:lnTo>
                  <a:pt x="231" y="301"/>
                </a:lnTo>
                <a:lnTo>
                  <a:pt x="229" y="297"/>
                </a:lnTo>
                <a:lnTo>
                  <a:pt x="222" y="291"/>
                </a:lnTo>
                <a:lnTo>
                  <a:pt x="216" y="283"/>
                </a:lnTo>
                <a:lnTo>
                  <a:pt x="213" y="277"/>
                </a:lnTo>
                <a:lnTo>
                  <a:pt x="208" y="271"/>
                </a:lnTo>
                <a:lnTo>
                  <a:pt x="206" y="265"/>
                </a:lnTo>
                <a:lnTo>
                  <a:pt x="204" y="258"/>
                </a:lnTo>
                <a:lnTo>
                  <a:pt x="200" y="245"/>
                </a:lnTo>
                <a:lnTo>
                  <a:pt x="196" y="231"/>
                </a:lnTo>
                <a:lnTo>
                  <a:pt x="194" y="223"/>
                </a:lnTo>
                <a:lnTo>
                  <a:pt x="193" y="213"/>
                </a:lnTo>
                <a:lnTo>
                  <a:pt x="191" y="203"/>
                </a:lnTo>
                <a:lnTo>
                  <a:pt x="190" y="195"/>
                </a:lnTo>
                <a:lnTo>
                  <a:pt x="189" y="179"/>
                </a:lnTo>
                <a:lnTo>
                  <a:pt x="188" y="164"/>
                </a:lnTo>
                <a:lnTo>
                  <a:pt x="189" y="150"/>
                </a:lnTo>
                <a:lnTo>
                  <a:pt x="191" y="138"/>
                </a:lnTo>
                <a:lnTo>
                  <a:pt x="192" y="132"/>
                </a:lnTo>
                <a:lnTo>
                  <a:pt x="195" y="127"/>
                </a:lnTo>
                <a:lnTo>
                  <a:pt x="199" y="121"/>
                </a:lnTo>
                <a:lnTo>
                  <a:pt x="202" y="116"/>
                </a:lnTo>
                <a:lnTo>
                  <a:pt x="207" y="110"/>
                </a:lnTo>
                <a:lnTo>
                  <a:pt x="213" y="106"/>
                </a:lnTo>
                <a:lnTo>
                  <a:pt x="219" y="102"/>
                </a:lnTo>
                <a:lnTo>
                  <a:pt x="227" y="97"/>
                </a:lnTo>
                <a:lnTo>
                  <a:pt x="237" y="93"/>
                </a:lnTo>
                <a:lnTo>
                  <a:pt x="248" y="90"/>
                </a:lnTo>
                <a:lnTo>
                  <a:pt x="260" y="88"/>
                </a:lnTo>
                <a:lnTo>
                  <a:pt x="271" y="87"/>
                </a:lnTo>
                <a:lnTo>
                  <a:pt x="295" y="84"/>
                </a:lnTo>
                <a:lnTo>
                  <a:pt x="317" y="84"/>
                </a:lnTo>
                <a:lnTo>
                  <a:pt x="344" y="84"/>
                </a:lnTo>
                <a:lnTo>
                  <a:pt x="371" y="85"/>
                </a:lnTo>
                <a:lnTo>
                  <a:pt x="399" y="87"/>
                </a:lnTo>
                <a:lnTo>
                  <a:pt x="426" y="88"/>
                </a:lnTo>
                <a:lnTo>
                  <a:pt x="444" y="89"/>
                </a:lnTo>
                <a:lnTo>
                  <a:pt x="460" y="90"/>
                </a:lnTo>
                <a:lnTo>
                  <a:pt x="477" y="91"/>
                </a:lnTo>
                <a:lnTo>
                  <a:pt x="494" y="92"/>
                </a:lnTo>
                <a:lnTo>
                  <a:pt x="521" y="94"/>
                </a:lnTo>
                <a:lnTo>
                  <a:pt x="550" y="98"/>
                </a:lnTo>
                <a:lnTo>
                  <a:pt x="577" y="103"/>
                </a:lnTo>
                <a:lnTo>
                  <a:pt x="604" y="110"/>
                </a:lnTo>
                <a:lnTo>
                  <a:pt x="616" y="115"/>
                </a:lnTo>
                <a:lnTo>
                  <a:pt x="628" y="119"/>
                </a:lnTo>
                <a:lnTo>
                  <a:pt x="641" y="124"/>
                </a:lnTo>
                <a:lnTo>
                  <a:pt x="653" y="131"/>
                </a:lnTo>
                <a:lnTo>
                  <a:pt x="665" y="137"/>
                </a:lnTo>
                <a:lnTo>
                  <a:pt x="677" y="145"/>
                </a:lnTo>
                <a:lnTo>
                  <a:pt x="688" y="152"/>
                </a:lnTo>
                <a:lnTo>
                  <a:pt x="699" y="162"/>
                </a:lnTo>
                <a:lnTo>
                  <a:pt x="719" y="182"/>
                </a:lnTo>
                <a:lnTo>
                  <a:pt x="739" y="202"/>
                </a:lnTo>
                <a:lnTo>
                  <a:pt x="756" y="223"/>
                </a:lnTo>
                <a:lnTo>
                  <a:pt x="773" y="245"/>
                </a:lnTo>
                <a:lnTo>
                  <a:pt x="789" y="268"/>
                </a:lnTo>
                <a:lnTo>
                  <a:pt x="803" y="291"/>
                </a:lnTo>
                <a:lnTo>
                  <a:pt x="817" y="316"/>
                </a:lnTo>
                <a:lnTo>
                  <a:pt x="830" y="340"/>
                </a:lnTo>
                <a:lnTo>
                  <a:pt x="839" y="360"/>
                </a:lnTo>
                <a:lnTo>
                  <a:pt x="848" y="379"/>
                </a:lnTo>
                <a:lnTo>
                  <a:pt x="855" y="399"/>
                </a:lnTo>
                <a:lnTo>
                  <a:pt x="862" y="418"/>
                </a:lnTo>
                <a:lnTo>
                  <a:pt x="868" y="436"/>
                </a:lnTo>
                <a:lnTo>
                  <a:pt x="874" y="456"/>
                </a:lnTo>
                <a:lnTo>
                  <a:pt x="878" y="475"/>
                </a:lnTo>
                <a:lnTo>
                  <a:pt x="882" y="496"/>
                </a:lnTo>
                <a:lnTo>
                  <a:pt x="884" y="515"/>
                </a:lnTo>
                <a:lnTo>
                  <a:pt x="886" y="535"/>
                </a:lnTo>
                <a:lnTo>
                  <a:pt x="889" y="555"/>
                </a:lnTo>
                <a:lnTo>
                  <a:pt x="889" y="576"/>
                </a:lnTo>
                <a:lnTo>
                  <a:pt x="888" y="595"/>
                </a:lnTo>
                <a:lnTo>
                  <a:pt x="886" y="617"/>
                </a:lnTo>
                <a:lnTo>
                  <a:pt x="883" y="637"/>
                </a:lnTo>
                <a:lnTo>
                  <a:pt x="880" y="658"/>
                </a:lnTo>
                <a:lnTo>
                  <a:pt x="876" y="678"/>
                </a:lnTo>
                <a:lnTo>
                  <a:pt x="869" y="700"/>
                </a:lnTo>
                <a:lnTo>
                  <a:pt x="861" y="721"/>
                </a:lnTo>
                <a:lnTo>
                  <a:pt x="852" y="742"/>
                </a:lnTo>
                <a:lnTo>
                  <a:pt x="841" y="763"/>
                </a:lnTo>
                <a:lnTo>
                  <a:pt x="828" y="783"/>
                </a:lnTo>
                <a:lnTo>
                  <a:pt x="815" y="802"/>
                </a:lnTo>
                <a:lnTo>
                  <a:pt x="800" y="820"/>
                </a:lnTo>
                <a:lnTo>
                  <a:pt x="791" y="827"/>
                </a:lnTo>
                <a:lnTo>
                  <a:pt x="784" y="835"/>
                </a:lnTo>
                <a:lnTo>
                  <a:pt x="775" y="843"/>
                </a:lnTo>
                <a:lnTo>
                  <a:pt x="766" y="849"/>
                </a:lnTo>
                <a:lnTo>
                  <a:pt x="757" y="856"/>
                </a:lnTo>
                <a:lnTo>
                  <a:pt x="747" y="861"/>
                </a:lnTo>
                <a:lnTo>
                  <a:pt x="737" y="865"/>
                </a:lnTo>
                <a:lnTo>
                  <a:pt x="728" y="870"/>
                </a:lnTo>
                <a:lnTo>
                  <a:pt x="717" y="873"/>
                </a:lnTo>
                <a:lnTo>
                  <a:pt x="706" y="875"/>
                </a:lnTo>
                <a:lnTo>
                  <a:pt x="695" y="876"/>
                </a:lnTo>
                <a:lnTo>
                  <a:pt x="685" y="877"/>
                </a:lnTo>
                <a:lnTo>
                  <a:pt x="673" y="877"/>
                </a:lnTo>
                <a:lnTo>
                  <a:pt x="661" y="876"/>
                </a:lnTo>
                <a:lnTo>
                  <a:pt x="649" y="874"/>
                </a:lnTo>
                <a:lnTo>
                  <a:pt x="637" y="871"/>
                </a:lnTo>
                <a:lnTo>
                  <a:pt x="627" y="865"/>
                </a:lnTo>
                <a:lnTo>
                  <a:pt x="618" y="859"/>
                </a:lnTo>
                <a:lnTo>
                  <a:pt x="607" y="850"/>
                </a:lnTo>
                <a:lnTo>
                  <a:pt x="597" y="841"/>
                </a:lnTo>
                <a:lnTo>
                  <a:pt x="586" y="834"/>
                </a:lnTo>
                <a:lnTo>
                  <a:pt x="575" y="830"/>
                </a:lnTo>
                <a:lnTo>
                  <a:pt x="570" y="829"/>
                </a:lnTo>
                <a:lnTo>
                  <a:pt x="565" y="829"/>
                </a:lnTo>
                <a:lnTo>
                  <a:pt x="559" y="830"/>
                </a:lnTo>
                <a:lnTo>
                  <a:pt x="553" y="832"/>
                </a:lnTo>
                <a:lnTo>
                  <a:pt x="546" y="836"/>
                </a:lnTo>
                <a:lnTo>
                  <a:pt x="542" y="840"/>
                </a:lnTo>
                <a:lnTo>
                  <a:pt x="539" y="847"/>
                </a:lnTo>
                <a:lnTo>
                  <a:pt x="537" y="852"/>
                </a:lnTo>
                <a:lnTo>
                  <a:pt x="537" y="859"/>
                </a:lnTo>
                <a:lnTo>
                  <a:pt x="537" y="865"/>
                </a:lnTo>
                <a:lnTo>
                  <a:pt x="539" y="873"/>
                </a:lnTo>
                <a:lnTo>
                  <a:pt x="541" y="879"/>
                </a:lnTo>
                <a:lnTo>
                  <a:pt x="548" y="893"/>
                </a:lnTo>
                <a:lnTo>
                  <a:pt x="557" y="905"/>
                </a:lnTo>
                <a:lnTo>
                  <a:pt x="567" y="916"/>
                </a:lnTo>
                <a:lnTo>
                  <a:pt x="577" y="925"/>
                </a:lnTo>
                <a:lnTo>
                  <a:pt x="591" y="934"/>
                </a:lnTo>
                <a:lnTo>
                  <a:pt x="606" y="943"/>
                </a:lnTo>
                <a:lnTo>
                  <a:pt x="623" y="949"/>
                </a:lnTo>
                <a:lnTo>
                  <a:pt x="640" y="956"/>
                </a:lnTo>
                <a:lnTo>
                  <a:pt x="659" y="961"/>
                </a:lnTo>
                <a:lnTo>
                  <a:pt x="677" y="965"/>
                </a:lnTo>
                <a:lnTo>
                  <a:pt x="696" y="967"/>
                </a:lnTo>
                <a:lnTo>
                  <a:pt x="716" y="968"/>
                </a:lnTo>
                <a:lnTo>
                  <a:pt x="735" y="968"/>
                </a:lnTo>
                <a:lnTo>
                  <a:pt x="755" y="967"/>
                </a:lnTo>
                <a:lnTo>
                  <a:pt x="774" y="965"/>
                </a:lnTo>
                <a:lnTo>
                  <a:pt x="793" y="961"/>
                </a:lnTo>
                <a:lnTo>
                  <a:pt x="811" y="956"/>
                </a:lnTo>
                <a:lnTo>
                  <a:pt x="828" y="951"/>
                </a:lnTo>
                <a:lnTo>
                  <a:pt x="843" y="943"/>
                </a:lnTo>
                <a:lnTo>
                  <a:pt x="858" y="934"/>
                </a:lnTo>
                <a:lnTo>
                  <a:pt x="877" y="921"/>
                </a:lnTo>
                <a:lnTo>
                  <a:pt x="894" y="907"/>
                </a:lnTo>
                <a:lnTo>
                  <a:pt x="909" y="891"/>
                </a:lnTo>
                <a:lnTo>
                  <a:pt x="924" y="875"/>
                </a:lnTo>
                <a:lnTo>
                  <a:pt x="937" y="857"/>
                </a:lnTo>
                <a:lnTo>
                  <a:pt x="949" y="838"/>
                </a:lnTo>
                <a:lnTo>
                  <a:pt x="960" y="820"/>
                </a:lnTo>
                <a:lnTo>
                  <a:pt x="971" y="799"/>
                </a:lnTo>
                <a:lnTo>
                  <a:pt x="979" y="779"/>
                </a:lnTo>
                <a:lnTo>
                  <a:pt x="987" y="758"/>
                </a:lnTo>
                <a:lnTo>
                  <a:pt x="993" y="737"/>
                </a:lnTo>
                <a:lnTo>
                  <a:pt x="1000" y="715"/>
                </a:lnTo>
                <a:lnTo>
                  <a:pt x="1004" y="694"/>
                </a:lnTo>
                <a:lnTo>
                  <a:pt x="1009" y="672"/>
                </a:lnTo>
                <a:lnTo>
                  <a:pt x="1012" y="649"/>
                </a:lnTo>
                <a:lnTo>
                  <a:pt x="1014" y="628"/>
                </a:lnTo>
                <a:lnTo>
                  <a:pt x="1015" y="611"/>
                </a:lnTo>
                <a:lnTo>
                  <a:pt x="1016" y="594"/>
                </a:lnTo>
                <a:lnTo>
                  <a:pt x="1015" y="577"/>
                </a:lnTo>
                <a:lnTo>
                  <a:pt x="1014" y="559"/>
                </a:lnTo>
                <a:lnTo>
                  <a:pt x="1012" y="541"/>
                </a:lnTo>
                <a:lnTo>
                  <a:pt x="1010" y="524"/>
                </a:lnTo>
                <a:lnTo>
                  <a:pt x="1006" y="507"/>
                </a:lnTo>
                <a:lnTo>
                  <a:pt x="1003" y="488"/>
                </a:lnTo>
                <a:lnTo>
                  <a:pt x="998" y="471"/>
                </a:lnTo>
                <a:lnTo>
                  <a:pt x="993" y="453"/>
                </a:lnTo>
                <a:lnTo>
                  <a:pt x="988" y="435"/>
                </a:lnTo>
                <a:lnTo>
                  <a:pt x="982" y="418"/>
                </a:lnTo>
                <a:lnTo>
                  <a:pt x="967" y="382"/>
                </a:lnTo>
                <a:lnTo>
                  <a:pt x="952" y="349"/>
                </a:lnTo>
                <a:lnTo>
                  <a:pt x="935" y="316"/>
                </a:lnTo>
                <a:lnTo>
                  <a:pt x="917" y="282"/>
                </a:lnTo>
                <a:lnTo>
                  <a:pt x="897" y="251"/>
                </a:lnTo>
                <a:lnTo>
                  <a:pt x="877" y="222"/>
                </a:lnTo>
                <a:lnTo>
                  <a:pt x="855" y="192"/>
                </a:lnTo>
                <a:lnTo>
                  <a:pt x="834" y="166"/>
                </a:lnTo>
                <a:lnTo>
                  <a:pt x="811" y="142"/>
                </a:lnTo>
                <a:lnTo>
                  <a:pt x="789" y="119"/>
                </a:lnTo>
                <a:lnTo>
                  <a:pt x="777" y="108"/>
                </a:lnTo>
                <a:lnTo>
                  <a:pt x="767" y="98"/>
                </a:lnTo>
                <a:lnTo>
                  <a:pt x="755" y="90"/>
                </a:lnTo>
                <a:lnTo>
                  <a:pt x="742" y="81"/>
                </a:lnTo>
                <a:lnTo>
                  <a:pt x="730" y="74"/>
                </a:lnTo>
                <a:lnTo>
                  <a:pt x="717" y="66"/>
                </a:lnTo>
                <a:lnTo>
                  <a:pt x="704" y="58"/>
                </a:lnTo>
                <a:lnTo>
                  <a:pt x="690" y="52"/>
                </a:lnTo>
                <a:lnTo>
                  <a:pt x="663" y="41"/>
                </a:lnTo>
                <a:lnTo>
                  <a:pt x="634" y="31"/>
                </a:lnTo>
                <a:lnTo>
                  <a:pt x="605" y="23"/>
                </a:lnTo>
                <a:lnTo>
                  <a:pt x="575" y="16"/>
                </a:lnTo>
                <a:lnTo>
                  <a:pt x="544" y="11"/>
                </a:lnTo>
                <a:lnTo>
                  <a:pt x="513" y="7"/>
                </a:lnTo>
                <a:lnTo>
                  <a:pt x="481" y="4"/>
                </a:lnTo>
                <a:lnTo>
                  <a:pt x="449" y="2"/>
                </a:lnTo>
                <a:lnTo>
                  <a:pt x="384" y="0"/>
                </a:lnTo>
                <a:lnTo>
                  <a:pt x="319" y="1"/>
                </a:lnTo>
                <a:lnTo>
                  <a:pt x="300" y="1"/>
                </a:lnTo>
                <a:lnTo>
                  <a:pt x="281" y="3"/>
                </a:lnTo>
                <a:lnTo>
                  <a:pt x="261" y="7"/>
                </a:lnTo>
                <a:lnTo>
                  <a:pt x="241" y="10"/>
                </a:lnTo>
                <a:lnTo>
                  <a:pt x="222" y="15"/>
                </a:lnTo>
                <a:lnTo>
                  <a:pt x="203" y="22"/>
                </a:lnTo>
                <a:lnTo>
                  <a:pt x="186" y="29"/>
                </a:lnTo>
                <a:lnTo>
                  <a:pt x="168" y="38"/>
                </a:lnTo>
                <a:lnTo>
                  <a:pt x="153" y="49"/>
                </a:lnTo>
                <a:lnTo>
                  <a:pt x="139" y="61"/>
                </a:lnTo>
                <a:lnTo>
                  <a:pt x="134" y="67"/>
                </a:lnTo>
                <a:lnTo>
                  <a:pt x="127" y="74"/>
                </a:lnTo>
                <a:lnTo>
                  <a:pt x="123" y="81"/>
                </a:lnTo>
                <a:lnTo>
                  <a:pt x="118" y="89"/>
                </a:lnTo>
                <a:lnTo>
                  <a:pt x="113" y="97"/>
                </a:lnTo>
                <a:lnTo>
                  <a:pt x="110" y="106"/>
                </a:lnTo>
                <a:lnTo>
                  <a:pt x="108" y="115"/>
                </a:lnTo>
                <a:lnTo>
                  <a:pt x="106" y="124"/>
                </a:lnTo>
                <a:lnTo>
                  <a:pt x="103" y="134"/>
                </a:lnTo>
                <a:lnTo>
                  <a:pt x="102" y="145"/>
                </a:lnTo>
                <a:lnTo>
                  <a:pt x="102" y="156"/>
                </a:lnTo>
                <a:lnTo>
                  <a:pt x="103" y="168"/>
                </a:lnTo>
                <a:lnTo>
                  <a:pt x="107" y="187"/>
                </a:lnTo>
                <a:lnTo>
                  <a:pt x="112" y="205"/>
                </a:lnTo>
                <a:lnTo>
                  <a:pt x="118" y="225"/>
                </a:lnTo>
                <a:lnTo>
                  <a:pt x="124" y="242"/>
                </a:lnTo>
                <a:lnTo>
                  <a:pt x="130" y="260"/>
                </a:lnTo>
                <a:lnTo>
                  <a:pt x="136" y="280"/>
                </a:lnTo>
                <a:lnTo>
                  <a:pt x="137" y="289"/>
                </a:lnTo>
                <a:lnTo>
                  <a:pt x="139" y="298"/>
                </a:lnTo>
                <a:lnTo>
                  <a:pt x="140" y="308"/>
                </a:lnTo>
                <a:lnTo>
                  <a:pt x="140" y="319"/>
                </a:lnTo>
                <a:lnTo>
                  <a:pt x="139" y="331"/>
                </a:lnTo>
                <a:lnTo>
                  <a:pt x="137" y="343"/>
                </a:lnTo>
                <a:lnTo>
                  <a:pt x="133" y="353"/>
                </a:lnTo>
                <a:lnTo>
                  <a:pt x="128" y="364"/>
                </a:lnTo>
                <a:lnTo>
                  <a:pt x="123" y="375"/>
                </a:lnTo>
                <a:lnTo>
                  <a:pt x="119" y="386"/>
                </a:lnTo>
                <a:lnTo>
                  <a:pt x="114" y="398"/>
                </a:lnTo>
                <a:lnTo>
                  <a:pt x="110" y="409"/>
                </a:lnTo>
                <a:lnTo>
                  <a:pt x="107" y="420"/>
                </a:lnTo>
                <a:lnTo>
                  <a:pt x="102" y="430"/>
                </a:lnTo>
                <a:lnTo>
                  <a:pt x="97" y="439"/>
                </a:lnTo>
                <a:lnTo>
                  <a:pt x="92" y="446"/>
                </a:lnTo>
                <a:lnTo>
                  <a:pt x="79" y="460"/>
                </a:lnTo>
                <a:lnTo>
                  <a:pt x="65" y="476"/>
                </a:lnTo>
                <a:lnTo>
                  <a:pt x="52" y="494"/>
                </a:lnTo>
                <a:lnTo>
                  <a:pt x="38" y="515"/>
                </a:lnTo>
                <a:lnTo>
                  <a:pt x="30" y="527"/>
                </a:lnTo>
                <a:lnTo>
                  <a:pt x="24" y="539"/>
                </a:lnTo>
                <a:lnTo>
                  <a:pt x="17" y="552"/>
                </a:lnTo>
                <a:lnTo>
                  <a:pt x="11" y="565"/>
                </a:lnTo>
                <a:lnTo>
                  <a:pt x="6" y="578"/>
                </a:lnTo>
                <a:lnTo>
                  <a:pt x="3" y="591"/>
                </a:lnTo>
                <a:lnTo>
                  <a:pt x="1" y="604"/>
                </a:lnTo>
                <a:lnTo>
                  <a:pt x="0" y="617"/>
                </a:lnTo>
                <a:lnTo>
                  <a:pt x="1" y="629"/>
                </a:lnTo>
                <a:lnTo>
                  <a:pt x="4" y="640"/>
                </a:lnTo>
                <a:lnTo>
                  <a:pt x="6" y="645"/>
                </a:lnTo>
                <a:lnTo>
                  <a:pt x="10" y="650"/>
                </a:lnTo>
                <a:lnTo>
                  <a:pt x="13" y="656"/>
                </a:lnTo>
                <a:lnTo>
                  <a:pt x="17" y="660"/>
                </a:lnTo>
                <a:lnTo>
                  <a:pt x="26" y="667"/>
                </a:lnTo>
                <a:lnTo>
                  <a:pt x="34" y="672"/>
                </a:lnTo>
                <a:lnTo>
                  <a:pt x="38" y="674"/>
                </a:lnTo>
                <a:lnTo>
                  <a:pt x="42" y="677"/>
                </a:lnTo>
                <a:lnTo>
                  <a:pt x="45" y="681"/>
                </a:lnTo>
                <a:lnTo>
                  <a:pt x="48" y="685"/>
                </a:lnTo>
                <a:lnTo>
                  <a:pt x="54" y="695"/>
                </a:lnTo>
                <a:lnTo>
                  <a:pt x="57" y="704"/>
                </a:lnTo>
                <a:lnTo>
                  <a:pt x="58" y="715"/>
                </a:lnTo>
                <a:lnTo>
                  <a:pt x="59" y="727"/>
                </a:lnTo>
                <a:lnTo>
                  <a:pt x="60" y="750"/>
                </a:lnTo>
                <a:lnTo>
                  <a:pt x="60" y="771"/>
                </a:lnTo>
                <a:lnTo>
                  <a:pt x="60" y="787"/>
                </a:lnTo>
                <a:lnTo>
                  <a:pt x="62" y="805"/>
                </a:lnTo>
                <a:lnTo>
                  <a:pt x="65" y="822"/>
                </a:lnTo>
                <a:lnTo>
                  <a:pt x="69" y="839"/>
                </a:lnTo>
                <a:lnTo>
                  <a:pt x="74" y="856"/>
                </a:lnTo>
                <a:lnTo>
                  <a:pt x="81" y="871"/>
                </a:lnTo>
                <a:lnTo>
                  <a:pt x="85" y="878"/>
                </a:lnTo>
                <a:lnTo>
                  <a:pt x="89" y="886"/>
                </a:lnTo>
                <a:lnTo>
                  <a:pt x="95" y="893"/>
                </a:lnTo>
                <a:lnTo>
                  <a:pt x="101" y="900"/>
                </a:lnTo>
                <a:lnTo>
                  <a:pt x="109" y="908"/>
                </a:lnTo>
                <a:lnTo>
                  <a:pt x="119" y="915"/>
                </a:lnTo>
                <a:lnTo>
                  <a:pt x="127" y="920"/>
                </a:lnTo>
                <a:lnTo>
                  <a:pt x="135" y="925"/>
                </a:lnTo>
                <a:lnTo>
                  <a:pt x="139" y="927"/>
                </a:lnTo>
                <a:lnTo>
                  <a:pt x="161" y="938"/>
                </a:lnTo>
                <a:lnTo>
                  <a:pt x="179" y="948"/>
                </a:lnTo>
                <a:lnTo>
                  <a:pt x="197" y="961"/>
                </a:lnTo>
                <a:lnTo>
                  <a:pt x="217" y="975"/>
                </a:lnTo>
                <a:lnTo>
                  <a:pt x="223" y="983"/>
                </a:lnTo>
                <a:lnTo>
                  <a:pt x="229" y="989"/>
                </a:lnTo>
                <a:lnTo>
                  <a:pt x="234" y="996"/>
                </a:lnTo>
                <a:lnTo>
                  <a:pt x="238" y="1003"/>
                </a:lnTo>
                <a:lnTo>
                  <a:pt x="245" y="1018"/>
                </a:lnTo>
                <a:lnTo>
                  <a:pt x="250" y="1033"/>
                </a:lnTo>
                <a:lnTo>
                  <a:pt x="255" y="1048"/>
                </a:lnTo>
                <a:lnTo>
                  <a:pt x="260" y="1063"/>
                </a:lnTo>
                <a:lnTo>
                  <a:pt x="263" y="1070"/>
                </a:lnTo>
                <a:lnTo>
                  <a:pt x="267" y="1078"/>
                </a:lnTo>
                <a:lnTo>
                  <a:pt x="271" y="1086"/>
                </a:lnTo>
                <a:lnTo>
                  <a:pt x="276" y="1093"/>
                </a:lnTo>
                <a:lnTo>
                  <a:pt x="283" y="1102"/>
                </a:lnTo>
                <a:lnTo>
                  <a:pt x="290" y="1108"/>
                </a:lnTo>
                <a:lnTo>
                  <a:pt x="298" y="1114"/>
                </a:lnTo>
                <a:lnTo>
                  <a:pt x="305" y="1117"/>
                </a:lnTo>
                <a:lnTo>
                  <a:pt x="312" y="1119"/>
                </a:lnTo>
                <a:lnTo>
                  <a:pt x="319" y="1119"/>
                </a:lnTo>
                <a:lnTo>
                  <a:pt x="326" y="1119"/>
                </a:lnTo>
                <a:lnTo>
                  <a:pt x="332" y="1117"/>
                </a:lnTo>
                <a:lnTo>
                  <a:pt x="338" y="1115"/>
                </a:lnTo>
                <a:lnTo>
                  <a:pt x="343" y="1111"/>
                </a:lnTo>
                <a:lnTo>
                  <a:pt x="349" y="1106"/>
                </a:lnTo>
                <a:lnTo>
                  <a:pt x="353" y="1102"/>
                </a:lnTo>
                <a:lnTo>
                  <a:pt x="356" y="1095"/>
                </a:lnTo>
                <a:lnTo>
                  <a:pt x="358" y="1089"/>
                </a:lnTo>
                <a:lnTo>
                  <a:pt x="361" y="1082"/>
                </a:lnTo>
                <a:lnTo>
                  <a:pt x="362" y="1076"/>
                </a:lnTo>
                <a:close/>
                <a:moveTo>
                  <a:pt x="355" y="1053"/>
                </a:moveTo>
                <a:lnTo>
                  <a:pt x="355" y="10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" name="Symbol zastępczy daty 19"/>
          <p:cNvSpPr>
            <a:spLocks noGrp="1"/>
          </p:cNvSpPr>
          <p:nvPr>
            <p:ph type="dt" sz="half" idx="10"/>
          </p:nvPr>
        </p:nvSpPr>
        <p:spPr>
          <a:xfrm>
            <a:off x="6929454" y="6500834"/>
            <a:ext cx="1905000" cy="242886"/>
          </a:xfrm>
        </p:spPr>
        <p:txBody>
          <a:bodyPr/>
          <a:lstStyle/>
          <a:p>
            <a:pPr algn="r">
              <a:defRPr/>
            </a:pPr>
            <a:r>
              <a:rPr lang="pl-PL" sz="1000" dirty="0" smtClean="0">
                <a:latin typeface="Arial" pitchFamily="34" charset="0"/>
                <a:cs typeface="Arial" pitchFamily="34" charset="0"/>
              </a:rPr>
              <a:t>17 września </a:t>
            </a:r>
            <a:r>
              <a:rPr lang="pl-PL" sz="1000" dirty="0" smtClean="0">
                <a:latin typeface="Arial" pitchFamily="34" charset="0"/>
                <a:cs typeface="Arial" pitchFamily="34" charset="0"/>
              </a:rPr>
              <a:t>2013 r.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E375D0-F4A1-452D-BA1B-19EA9716C8EC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10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Symbol zastępczy daty 19"/>
          <p:cNvSpPr>
            <a:spLocks noGrp="1"/>
          </p:cNvSpPr>
          <p:nvPr>
            <p:ph type="dt" sz="half" idx="10"/>
          </p:nvPr>
        </p:nvSpPr>
        <p:spPr>
          <a:xfrm>
            <a:off x="6929454" y="6500834"/>
            <a:ext cx="1905000" cy="242886"/>
          </a:xfrm>
        </p:spPr>
        <p:txBody>
          <a:bodyPr/>
          <a:lstStyle/>
          <a:p>
            <a:pPr algn="r"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 września </a:t>
            </a:r>
            <a:r>
              <a:rPr lang="pl-PL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r.</a:t>
            </a:r>
            <a:endParaRPr lang="pl-PL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1928794" y="1714488"/>
            <a:ext cx="5214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solidFill>
                  <a:srgbClr val="C00000"/>
                </a:solidFill>
              </a:rPr>
              <a:t>Założenia do projektu budżetu</a:t>
            </a:r>
          </a:p>
          <a:p>
            <a:pPr algn="ctr"/>
            <a:endParaRPr lang="pl-PL" sz="1800" b="1" dirty="0" smtClean="0">
              <a:solidFill>
                <a:srgbClr val="C00000"/>
              </a:solidFill>
            </a:endParaRPr>
          </a:p>
          <a:p>
            <a:pPr algn="ctr"/>
            <a:r>
              <a:rPr lang="pl-PL" sz="3000" b="1" dirty="0" smtClean="0">
                <a:solidFill>
                  <a:srgbClr val="C00000"/>
                </a:solidFill>
              </a:rPr>
              <a:t>Województwa Mazowieckiego</a:t>
            </a:r>
          </a:p>
          <a:p>
            <a:pPr algn="ctr"/>
            <a:endParaRPr lang="pl-PL" sz="1800" b="1" dirty="0" smtClean="0">
              <a:solidFill>
                <a:srgbClr val="C00000"/>
              </a:solidFill>
            </a:endParaRPr>
          </a:p>
          <a:p>
            <a:pPr algn="ctr"/>
            <a:r>
              <a:rPr lang="pl-PL" sz="3000" b="1" dirty="0" smtClean="0">
                <a:solidFill>
                  <a:srgbClr val="C00000"/>
                </a:solidFill>
              </a:rPr>
              <a:t>na 2014 rok</a:t>
            </a:r>
            <a:endParaRPr lang="pl-PL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E375D0-F4A1-452D-BA1B-19EA9716C8EC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11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Symbol zastępczy daty 19"/>
          <p:cNvSpPr>
            <a:spLocks noGrp="1"/>
          </p:cNvSpPr>
          <p:nvPr>
            <p:ph type="dt" sz="half" idx="10"/>
          </p:nvPr>
        </p:nvSpPr>
        <p:spPr>
          <a:xfrm>
            <a:off x="6929454" y="6500834"/>
            <a:ext cx="1905000" cy="242886"/>
          </a:xfrm>
        </p:spPr>
        <p:txBody>
          <a:bodyPr/>
          <a:lstStyle/>
          <a:p>
            <a:pPr algn="r"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 września </a:t>
            </a:r>
            <a:r>
              <a:rPr lang="pl-PL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r.</a:t>
            </a:r>
            <a:endParaRPr lang="pl-PL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857224" y="1000108"/>
            <a:ext cx="7000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 smtClean="0"/>
              <a:t>Dochody własne Województwa Mazowieckiego i subwencje z budżetu państwa – porównanie przewidywanego wykonania 2013 i założenia do projektu na 2014 rok</a:t>
            </a:r>
            <a:endParaRPr lang="pl-PL" sz="1500" b="1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8001024" y="2000240"/>
            <a:ext cx="2857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*</a:t>
            </a:r>
            <a:endParaRPr lang="pl-PL" sz="8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500034" y="5857892"/>
            <a:ext cx="785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50" dirty="0" smtClean="0"/>
              <a:t>* Wzrost dochodów podatkowych zakładany </a:t>
            </a:r>
            <a:r>
              <a:rPr lang="pl-PL" sz="1150" dirty="0" smtClean="0"/>
              <a:t>zgodnie z przewidywanym </a:t>
            </a:r>
            <a:r>
              <a:rPr lang="pl-PL" sz="1150" dirty="0" smtClean="0"/>
              <a:t>przez MF </a:t>
            </a:r>
            <a:r>
              <a:rPr lang="pl-PL" sz="1150" dirty="0" smtClean="0"/>
              <a:t>wzrostem </a:t>
            </a:r>
            <a:r>
              <a:rPr lang="pl-PL" sz="1150" dirty="0" smtClean="0"/>
              <a:t>wskaźnika PKB na 2014 </a:t>
            </a:r>
            <a:r>
              <a:rPr lang="pl-PL" sz="1150" dirty="0" smtClean="0"/>
              <a:t>rok o 2,5%.</a:t>
            </a:r>
            <a:endParaRPr lang="pl-PL" sz="1150" dirty="0"/>
          </a:p>
        </p:txBody>
      </p:sp>
      <p:graphicFrame>
        <p:nvGraphicFramePr>
          <p:cNvPr id="28" name="Tabela 27"/>
          <p:cNvGraphicFramePr>
            <a:graphicFrameLocks noGrp="1"/>
          </p:cNvGraphicFramePr>
          <p:nvPr/>
        </p:nvGraphicFramePr>
        <p:xfrm>
          <a:off x="571472" y="1643050"/>
          <a:ext cx="7429552" cy="4097581"/>
        </p:xfrm>
        <a:graphic>
          <a:graphicData uri="http://schemas.openxmlformats.org/drawingml/2006/table">
            <a:tbl>
              <a:tblPr/>
              <a:tblGrid>
                <a:gridCol w="4173056"/>
                <a:gridCol w="916563"/>
                <a:gridCol w="905781"/>
                <a:gridCol w="851865"/>
                <a:gridCol w="582287"/>
              </a:tblGrid>
              <a:tr h="3858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Źródła dochodów</a:t>
                      </a:r>
                    </a:p>
                  </a:txBody>
                  <a:tcPr marL="6636" marR="6636" marT="6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2013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latin typeface="Arial CE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PW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latin typeface="Arial CE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2013.09.16</a:t>
                      </a:r>
                    </a:p>
                  </a:txBody>
                  <a:tcPr marL="6636" marR="6636" marT="6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2014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latin typeface="Arial CE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założenia</a:t>
                      </a:r>
                    </a:p>
                  </a:txBody>
                  <a:tcPr marL="6636" marR="6636" marT="6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2014 - 2013</a:t>
                      </a:r>
                    </a:p>
                  </a:txBody>
                  <a:tcPr marL="6636" marR="6636" marT="6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%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latin typeface="Arial CE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wzrost/ spadek</a:t>
                      </a:r>
                    </a:p>
                  </a:txBody>
                  <a:tcPr marL="6636" marR="6636" marT="6636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I. Udziały w podatkach stanowiących dochód budżetu państwa, w tym: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1 372 499 896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1 406 812 393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 34 312 497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2,50%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332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II. Subwencje z budżetu państwa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 140 136 064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 137 625 480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- 2 510 584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-1,79%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332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III. Pozostałe dochody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273 438 369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157 891 898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- 115 546 471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-42,26%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13750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1. Pozostałe dochody celowe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 22 708 597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 22 703 010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-  5 587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-0,02%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3750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2. Pozostałe, w tym: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 250 729 772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 135 188 888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- 115 540 884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-46,08%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13750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Dochody z mienia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19 828 697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28 444 977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8 616 280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43,45%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525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Dochody z mienia - odsetki od dotacji oraz płatności wykorzystanych niezgodnie z przeznaczeniem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198 426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-198 426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-100,00%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50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Dochody ze sprzedaży majątku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44 922 140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-44 922 140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-100,00%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641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Dochody z tytułu 5% udziału w dochodach realizowanych na rzecz budżetu państwa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93 758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93 758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0,00%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50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Dochody z tytułu zwrotu VAT przez urzędy skarbowe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24 000 000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59 110 000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35 110 000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146,29%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525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Opłaty za wyszukiwanie, przekształcanie formy i kopiowanie informacji o środowisku i jego ochronie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300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0,00%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525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Planowana refundacja przez Ministerstwo Zdrowia zobowiązań po przekształcanych </a:t>
                      </a:r>
                      <a:r>
                        <a:rPr lang="pl-PL" sz="800" b="0" i="0" u="none" strike="noStrike" dirty="0" err="1">
                          <a:solidFill>
                            <a:srgbClr val="000000"/>
                          </a:solidFill>
                          <a:latin typeface="Arial CE"/>
                        </a:rPr>
                        <a:t>spzoz-ach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102 091 425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-102 091 425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-100,00%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50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Refundacja - droga nr 724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4 591 208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-4 591 208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-100,00%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525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Pozostałe dochody (w tym m.in.: zwroty niewykorzystanych dotacji, udzielonych poręczeń, wpływy z usług)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43 463 454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6 049 137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-37 414 317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-86,08%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525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Wpłaty dokonywane przez zakłady z tytułu wprowadzania zanieczyszczeń do wód i urządzeń wodnych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1 104 364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706 228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-398 136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-36,05%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50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Wpływy z tytułu poręczeń i gwarancji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436 000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6 782 405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6 346 405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1455,60%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50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Dochody z tytułu umorzenia udziałów w spółkach prawa handlowego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10 000 000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-10 000 000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-100,00%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523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Odszkodowanie z tytułu nabycia przez Skarb Państwa prawa własności gruntu zajętego pod drogę wojewódzką z przeznaczeniem na budowę drogi ekspresowej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0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34 002 083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34 002 083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27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Razem dochody bieżące pokryte środkami własnymi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1 786 074 329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1 702 329 771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- 83 744 558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Arial CE"/>
                        </a:rPr>
                        <a:t>-4,69%</a:t>
                      </a:r>
                    </a:p>
                  </a:txBody>
                  <a:tcPr marL="6636" marR="6636" marT="6636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E375D0-F4A1-452D-BA1B-19EA9716C8EC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12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Symbol zastępczy daty 19"/>
          <p:cNvSpPr>
            <a:spLocks noGrp="1"/>
          </p:cNvSpPr>
          <p:nvPr>
            <p:ph type="dt" sz="half" idx="10"/>
          </p:nvPr>
        </p:nvSpPr>
        <p:spPr>
          <a:xfrm>
            <a:off x="6929454" y="6500834"/>
            <a:ext cx="1905000" cy="242886"/>
          </a:xfrm>
        </p:spPr>
        <p:txBody>
          <a:bodyPr/>
          <a:lstStyle/>
          <a:p>
            <a:pPr algn="r"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 września </a:t>
            </a:r>
            <a:r>
              <a:rPr lang="pl-PL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r.</a:t>
            </a:r>
            <a:endParaRPr lang="pl-PL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ela 27"/>
          <p:cNvGraphicFramePr>
            <a:graphicFrameLocks noGrp="1"/>
          </p:cNvGraphicFramePr>
          <p:nvPr/>
        </p:nvGraphicFramePr>
        <p:xfrm>
          <a:off x="928662" y="2500306"/>
          <a:ext cx="6715174" cy="2214576"/>
        </p:xfrm>
        <a:graphic>
          <a:graphicData uri="http://schemas.openxmlformats.org/drawingml/2006/table">
            <a:tbl>
              <a:tblPr/>
              <a:tblGrid>
                <a:gridCol w="2643206"/>
                <a:gridCol w="1017992"/>
                <a:gridCol w="1017992"/>
                <a:gridCol w="1017992"/>
                <a:gridCol w="1017992"/>
              </a:tblGrid>
              <a:tr h="989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 smtClean="0">
                          <a:latin typeface="Arial"/>
                          <a:ea typeface="Times New Roman"/>
                        </a:rPr>
                        <a:t>Wydatki pokryte środkami własnymi, w tym: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latin typeface="Arial"/>
                          <a:ea typeface="Times New Roman"/>
                        </a:rPr>
                        <a:t>2013 </a:t>
                      </a:r>
                      <a:r>
                        <a:rPr lang="pl-PL" sz="900" b="1" dirty="0" smtClean="0">
                          <a:latin typeface="Arial"/>
                          <a:ea typeface="Times New Roman"/>
                        </a:rPr>
                        <a:t>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 smtClean="0">
                          <a:latin typeface="Arial"/>
                          <a:ea typeface="Times New Roman"/>
                        </a:rPr>
                        <a:t>plan na 17.09.2013 r.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latin typeface="Arial"/>
                          <a:ea typeface="Times New Roman"/>
                        </a:rPr>
                        <a:t>2013 - PW z uwzględnieniem ograniczeń o 10% drugiego półrocza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latin typeface="Arial"/>
                          <a:ea typeface="Times New Roman"/>
                        </a:rPr>
                        <a:t>2014 - prognoza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 smtClean="0">
                          <a:latin typeface="Arial"/>
                          <a:ea typeface="Times New Roman"/>
                        </a:rPr>
                        <a:t>Prognoza </a:t>
                      </a:r>
                      <a:r>
                        <a:rPr lang="pl-PL" sz="9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 smtClean="0">
                          <a:latin typeface="Arial"/>
                          <a:ea typeface="Times New Roman"/>
                        </a:rPr>
                        <a:t>– PW </a:t>
                      </a:r>
                      <a:r>
                        <a:rPr lang="pl-PL" sz="9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2013</a:t>
                      </a:r>
                      <a:endParaRPr lang="pl-PL" sz="9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408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latin typeface="Arial"/>
                          <a:ea typeface="Times New Roman"/>
                        </a:rPr>
                        <a:t>WYDATKI </a:t>
                      </a:r>
                      <a:r>
                        <a:rPr lang="pl-PL" sz="900" b="0" dirty="0" smtClean="0">
                          <a:latin typeface="Arial"/>
                          <a:ea typeface="Times New Roman"/>
                        </a:rPr>
                        <a:t>BIEŻĄCE</a:t>
                      </a:r>
                      <a:endParaRPr lang="pl-PL" sz="900" b="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 smtClean="0">
                          <a:latin typeface="Arial"/>
                          <a:ea typeface="Times New Roman"/>
                        </a:rPr>
                        <a:t>1 814 111 914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1 756 808 757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1 702 329 771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+mn-cs"/>
                        </a:rPr>
                        <a:t>-54 478 986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08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>
                          <a:latin typeface="Arial"/>
                          <a:ea typeface="Times New Roman"/>
                        </a:rPr>
                        <a:t>WYDATKI </a:t>
                      </a:r>
                      <a:r>
                        <a:rPr lang="pl-PL" sz="900" b="0" dirty="0" smtClean="0">
                          <a:latin typeface="Arial"/>
                          <a:ea typeface="Times New Roman"/>
                        </a:rPr>
                        <a:t>MAJĄTKOWE</a:t>
                      </a:r>
                      <a:endParaRPr lang="pl-PL" sz="900" b="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0" dirty="0" smtClean="0">
                          <a:latin typeface="Arial"/>
                          <a:ea typeface="Times New Roman"/>
                        </a:rPr>
                        <a:t>306 246 327</a:t>
                      </a:r>
                      <a:endParaRPr lang="pl-PL" sz="900" b="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288 718 168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213 157 856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+mn-cs"/>
                        </a:rPr>
                        <a:t>-75 560 312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08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latin typeface="Arial"/>
                          <a:ea typeface="Times New Roman"/>
                        </a:rPr>
                        <a:t>SUMA</a:t>
                      </a:r>
                      <a:endParaRPr lang="pl-PL" sz="9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 smtClean="0">
                          <a:latin typeface="Arial"/>
                          <a:ea typeface="Times New Roman"/>
                        </a:rPr>
                        <a:t>2 120 358 241</a:t>
                      </a:r>
                      <a:endParaRPr lang="pl-PL" sz="900" b="1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2 045 526 925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+mn-cs"/>
                        </a:rPr>
                        <a:t>1 915 487 627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kern="1200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+mn-cs"/>
                        </a:rPr>
                        <a:t>-130 039 298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785786" y="1357298"/>
            <a:ext cx="700092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00" b="1" dirty="0" smtClean="0"/>
              <a:t>Wydatki finansowane środkami własnymi Województwa Mazowieckiego – porównanie przewidywanego wykonania w 2013 roku z założeniami na 2014 rok</a:t>
            </a:r>
            <a:endParaRPr lang="pl-PL" sz="2100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928662" y="4929198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Niska realizacja dochodów podatkowych w 2013 roku narzuca dalsze ograniczenia w finansowaniu zadań województwa. Według wstępnych prognoz, wydatki ze środków własnych w 2014 roku będą niższe od PW 2013 roku o ok. 130 mln zł, mimo to do zbilansowania budżetu – podobnie jak w 2013 r. – zabraknie ok. 220 mln zł!!!</a:t>
            </a:r>
            <a:endParaRPr lang="pl-PL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E375D0-F4A1-452D-BA1B-19EA9716C8EC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13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Symbol zastępczy daty 19"/>
          <p:cNvSpPr>
            <a:spLocks noGrp="1"/>
          </p:cNvSpPr>
          <p:nvPr>
            <p:ph type="dt" sz="half" idx="10"/>
          </p:nvPr>
        </p:nvSpPr>
        <p:spPr>
          <a:xfrm>
            <a:off x="6929454" y="6500834"/>
            <a:ext cx="1905000" cy="242886"/>
          </a:xfrm>
        </p:spPr>
        <p:txBody>
          <a:bodyPr/>
          <a:lstStyle/>
          <a:p>
            <a:pPr algn="r"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 września </a:t>
            </a:r>
            <a:r>
              <a:rPr lang="pl-PL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r.</a:t>
            </a:r>
            <a:endParaRPr lang="pl-PL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857224" y="1214422"/>
            <a:ext cx="7000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/>
              <a:t>Wpłata do budżetu państwa na 2014 rok</a:t>
            </a:r>
            <a:endParaRPr lang="pl-PL" sz="2200" b="1" dirty="0"/>
          </a:p>
        </p:txBody>
      </p:sp>
      <p:sp>
        <p:nvSpPr>
          <p:cNvPr id="25" name="Prostokąt 24"/>
          <p:cNvSpPr/>
          <p:nvPr/>
        </p:nvSpPr>
        <p:spPr>
          <a:xfrm>
            <a:off x="714348" y="2071678"/>
            <a:ext cx="72152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 smtClean="0"/>
              <a:t>Wpłata do budżetu państwa z przeznaczeniem na część regionalną subwencji ogólnej dla województw, obliczona dla Województwa Mazowieckiego na 2014 rok wynosi </a:t>
            </a:r>
            <a:r>
              <a:rPr lang="pl-PL" sz="2200" b="1" dirty="0" smtClean="0"/>
              <a:t>646.527.895 zł</a:t>
            </a:r>
            <a:r>
              <a:rPr lang="pl-PL" sz="2200" dirty="0" smtClean="0"/>
              <a:t>.</a:t>
            </a:r>
          </a:p>
          <a:p>
            <a:endParaRPr lang="pl-PL" sz="2200" dirty="0" smtClean="0"/>
          </a:p>
          <a:p>
            <a:r>
              <a:rPr lang="pl-PL" sz="2200" dirty="0" smtClean="0"/>
              <a:t>Kwota ta jest mniejsza o 14.817.449 zł od wpłaty jaką województwo ponosi w 2013 roku.</a:t>
            </a:r>
            <a:endParaRPr lang="pl-PL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E375D0-F4A1-452D-BA1B-19EA9716C8EC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14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Symbol zastępczy daty 19"/>
          <p:cNvSpPr>
            <a:spLocks noGrp="1"/>
          </p:cNvSpPr>
          <p:nvPr>
            <p:ph type="dt" sz="half" idx="10"/>
          </p:nvPr>
        </p:nvSpPr>
        <p:spPr>
          <a:xfrm>
            <a:off x="6929454" y="6500834"/>
            <a:ext cx="1905000" cy="242886"/>
          </a:xfrm>
        </p:spPr>
        <p:txBody>
          <a:bodyPr/>
          <a:lstStyle/>
          <a:p>
            <a:pPr algn="r"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 września </a:t>
            </a:r>
            <a:r>
              <a:rPr lang="pl-PL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r.</a:t>
            </a:r>
            <a:endParaRPr lang="pl-PL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428596" y="100010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 smtClean="0"/>
              <a:t>BILANS budżetu Województwa Mazowieckiego na 2013 i prognoza na 2014 rok</a:t>
            </a:r>
            <a:endParaRPr lang="pl-PL" sz="1800" b="1" dirty="0">
              <a:solidFill>
                <a:srgbClr val="00B050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714348" y="1428736"/>
          <a:ext cx="7429553" cy="4754880"/>
        </p:xfrm>
        <a:graphic>
          <a:graphicData uri="http://schemas.openxmlformats.org/drawingml/2006/table">
            <a:tbl>
              <a:tblPr/>
              <a:tblGrid>
                <a:gridCol w="3571901"/>
                <a:gridCol w="1285884"/>
                <a:gridCol w="1285884"/>
                <a:gridCol w="1285884"/>
              </a:tblGrid>
              <a:tr h="47952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latin typeface="Arial CE"/>
                        </a:rPr>
                        <a:t>GRUPA ZADAŃ /</a:t>
                      </a:r>
                      <a:br>
                        <a:rPr lang="pl-PL" sz="800" b="1" i="0" u="none" strike="noStrike" dirty="0">
                          <a:latin typeface="Arial CE"/>
                        </a:rPr>
                      </a:br>
                      <a:r>
                        <a:rPr lang="pl-PL" sz="800" b="1" i="0" u="none" strike="noStrike" dirty="0">
                          <a:latin typeface="Arial CE"/>
                        </a:rPr>
                        <a:t>nazwa zadania budżetowego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latin typeface="Arial CE"/>
                        </a:rPr>
                        <a:t>2013 - plan z uwzględnieniem nowelizacji wrześniowej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latin typeface="Arial CE"/>
                        </a:rPr>
                        <a:t>2013 - PW z uwzględnieniem zgłoszonych wniosków (-10% II półrocza 2013)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latin typeface="Arial CE"/>
                        </a:rPr>
                        <a:t>2014 -</a:t>
                      </a:r>
                      <a:br>
                        <a:rPr lang="pl-PL" sz="800" b="1" i="0" u="none" strike="noStrike">
                          <a:latin typeface="Arial CE"/>
                        </a:rPr>
                      </a:br>
                      <a:r>
                        <a:rPr lang="pl-PL" sz="800" b="1" i="0" u="none" strike="noStrike">
                          <a:latin typeface="Arial CE"/>
                        </a:rPr>
                        <a:t>prognoza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latin typeface="Arial CE"/>
                        </a:rPr>
                        <a:t>DOCHODY ogółem, w tym: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2 914 862 987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2 538 335 418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2 672 609 235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latin typeface="Arial CE"/>
                        </a:rPr>
                        <a:t>DOCHODY WŁASNE, w tym: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2 093 346 317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1 786 074 329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1 702 329 771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latin typeface="Arial CE"/>
                        </a:rPr>
                        <a:t>dochody bieżące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"/>
                        </a:rPr>
                        <a:t>2 048 847 860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latin typeface="Arial CE"/>
                        </a:rPr>
                        <a:t>1 741 152 189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 CE"/>
                        </a:rPr>
                        <a:t>1 702 329 771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latin typeface="Arial CE"/>
                        </a:rPr>
                        <a:t>dochody majątkowe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"/>
                        </a:rPr>
                        <a:t> 44 498 457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latin typeface="Arial CE"/>
                        </a:rPr>
                        <a:t>44 922 140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latin typeface="Arial CE"/>
                        </a:rPr>
                        <a:t>DOCHODY</a:t>
                      </a:r>
                      <a:r>
                        <a:rPr lang="pl-PL" sz="800" b="0" i="0" u="none" strike="noStrike">
                          <a:latin typeface="Arial CE"/>
                        </a:rPr>
                        <a:t> z DOTACJI oraz POZOSTAŁE DOCHODY CELOWE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821 516 670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752 261 089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970 279 464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latin typeface="Arial CE"/>
                        </a:rPr>
                        <a:t>dochody bieżące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"/>
                        </a:rPr>
                        <a:t> 322 809 328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"/>
                        </a:rPr>
                        <a:t> 300 518 580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 CE"/>
                        </a:rPr>
                        <a:t>260 863 901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latin typeface="Arial CE"/>
                        </a:rPr>
                        <a:t>dochody majątkowe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"/>
                        </a:rPr>
                        <a:t> 498 707 342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latin typeface="Arial"/>
                        </a:rPr>
                        <a:t> 451 742 509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 CE"/>
                        </a:rPr>
                        <a:t>709 415 563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latin typeface="Arial CE"/>
                        </a:rPr>
                        <a:t>WYDATKI ogółem, w tym: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2 940 573 332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latin typeface="Arial CE"/>
                        </a:rPr>
                        <a:t>2 797 788 014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2 885 767 091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latin typeface="Arial CE"/>
                        </a:rPr>
                        <a:t>WYDATKI</a:t>
                      </a:r>
                      <a:r>
                        <a:rPr lang="pl-PL" sz="800" b="0" i="0" u="none" strike="noStrike">
                          <a:latin typeface="Arial CE"/>
                        </a:rPr>
                        <a:t> finansowane środkami </a:t>
                      </a:r>
                      <a:r>
                        <a:rPr lang="pl-PL" sz="800" b="1" i="0" u="none" strike="noStrike">
                          <a:latin typeface="Arial CE"/>
                        </a:rPr>
                        <a:t>własnymi,</a:t>
                      </a:r>
                      <a:r>
                        <a:rPr lang="pl-PL" sz="800" b="0" i="0" u="none" strike="noStrike">
                          <a:latin typeface="Arial CE"/>
                        </a:rPr>
                        <a:t> w tym: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2 120 358 241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latin typeface="Arial CE"/>
                        </a:rPr>
                        <a:t>2 045 526 925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1 915 487 627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latin typeface="Arial CE"/>
                        </a:rPr>
                        <a:t>wydatki bieżące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 CE"/>
                        </a:rPr>
                        <a:t>1 814 111 914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latin typeface="Arial CE"/>
                        </a:rPr>
                        <a:t>1 756 808 757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 CE"/>
                        </a:rPr>
                        <a:t>1 702 329 771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latin typeface="Arial CE"/>
                        </a:rPr>
                        <a:t>wydatki majątkowe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 CE"/>
                        </a:rPr>
                        <a:t>306 246 327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latin typeface="Arial CE"/>
                        </a:rPr>
                        <a:t>288 718 168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 CE"/>
                        </a:rPr>
                        <a:t>213 157 856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latin typeface="Arial CE"/>
                        </a:rPr>
                        <a:t>WYDATKI</a:t>
                      </a:r>
                      <a:r>
                        <a:rPr lang="pl-PL" sz="800" b="0" i="0" u="none" strike="noStrike">
                          <a:latin typeface="Arial CE"/>
                        </a:rPr>
                        <a:t> finansowane </a:t>
                      </a:r>
                      <a:r>
                        <a:rPr lang="pl-PL" sz="800" b="1" i="0" u="none" strike="noStrike">
                          <a:latin typeface="Arial CE"/>
                        </a:rPr>
                        <a:t>dotacjami i dochodami celowymi</a:t>
                      </a:r>
                      <a:r>
                        <a:rPr lang="pl-PL" sz="800" b="0" i="0" u="none" strike="noStrike">
                          <a:latin typeface="Arial CE"/>
                        </a:rPr>
                        <a:t>, w tym: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820 215 091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latin typeface="Arial CE"/>
                        </a:rPr>
                        <a:t>752 261 089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970 279 464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latin typeface="Arial CE"/>
                        </a:rPr>
                        <a:t>wydatki bieżące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"/>
                        </a:rPr>
                        <a:t> 322 305 499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latin typeface="Arial"/>
                        </a:rPr>
                        <a:t> 300 518 580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 CE"/>
                        </a:rPr>
                        <a:t>260 863 901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latin typeface="Arial CE"/>
                        </a:rPr>
                        <a:t>wydatki majątkowe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"/>
                        </a:rPr>
                        <a:t> 497 909 592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latin typeface="Arial"/>
                        </a:rPr>
                        <a:t> 451 742 509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 CE"/>
                        </a:rPr>
                        <a:t>709 415 563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latin typeface="Arial CE"/>
                        </a:rPr>
                        <a:t>PRZYCHODY, w tym: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349 404 238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latin typeface="Arial CE"/>
                        </a:rPr>
                        <a:t>576 646 489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327 280 975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kredyt długoterminowy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 dirty="0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1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pożyczka z budżetu państwa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219 818 616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kredyt w rachunku bieżącym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300 000 000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 dirty="0">
                          <a:latin typeface="Arial CE"/>
                        </a:rPr>
                        <a:t>300 000 </a:t>
                      </a:r>
                      <a:r>
                        <a:rPr lang="pl-PL" sz="800" b="0" i="1" u="none" strike="noStrike" dirty="0" err="1">
                          <a:latin typeface="Arial CE"/>
                        </a:rPr>
                        <a:t>000</a:t>
                      </a:r>
                      <a:endParaRPr lang="pl-PL" sz="800" b="0" i="1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300 000 000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spłaty pożyczek udzielonych spzoz-om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20 282 985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 dirty="0">
                          <a:latin typeface="Arial CE"/>
                        </a:rPr>
                        <a:t>13 782 985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27 280 975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wolne środki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29 121 253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43 044 888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latin typeface="Arial CE"/>
                        </a:rPr>
                        <a:t>ROZCHODY, w tym: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323 693 893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latin typeface="Arial CE"/>
                        </a:rPr>
                        <a:t>317 193 893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334 123 119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spłaty kredytów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17 193 893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 dirty="0">
                          <a:latin typeface="Arial CE"/>
                        </a:rPr>
                        <a:t>17 193 893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34 123 119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spłata kredytu w rachunku bieżącym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300 000 000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 dirty="0">
                          <a:latin typeface="Arial CE"/>
                        </a:rPr>
                        <a:t>300 000 </a:t>
                      </a:r>
                      <a:r>
                        <a:rPr lang="pl-PL" sz="800" b="0" i="1" u="none" strike="noStrike" dirty="0" err="1">
                          <a:latin typeface="Arial CE"/>
                        </a:rPr>
                        <a:t>000</a:t>
                      </a:r>
                      <a:endParaRPr lang="pl-PL" sz="800" b="0" i="1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300 000 000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udzielone pożyczki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6 500 000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 dirty="0"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r" fontAlgn="b"/>
                      <a:endParaRPr lang="pl-PL" sz="800" b="0" i="1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800" b="0" i="1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800" b="0" i="1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l-PL" sz="800" b="0" i="1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latin typeface="Arial CE"/>
                        </a:rPr>
                        <a:t>nadwyżka (+) / deficyt (-) operacyjny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235 239 775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-15 656 568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latin typeface="Arial CE"/>
                        </a:rPr>
                        <a:t>nadwyżka (+) / deficyt (-) operacyjny + wolne środki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264 361 028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latin typeface="Arial CE"/>
                        </a:rPr>
                        <a:t>27 388 320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latin typeface="Arial CE"/>
                        </a:rPr>
                        <a:t>nadwyżka (+) / deficyt (-) finansowy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-25 710 345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latin typeface="Arial CE"/>
                        </a:rPr>
                        <a:t>-259 452 596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-213 157 856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latin typeface="Arial CE"/>
                        </a:rPr>
                        <a:t>DOCHODY-WYDATKI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 CE"/>
                        </a:rPr>
                        <a:t>-25 710 345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latin typeface="Arial CE"/>
                        </a:rPr>
                        <a:t>-259 452 596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latin typeface="Arial CE"/>
                        </a:rPr>
                        <a:t>-213 157 856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latin typeface="Arial CE"/>
                        </a:rPr>
                        <a:t>PRZYCHODY-ROZCHODY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 CE"/>
                        </a:rPr>
                        <a:t>25 710 345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latin typeface="Arial CE"/>
                        </a:rPr>
                        <a:t>259 452 596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latin typeface="Arial CE"/>
                        </a:rPr>
                        <a:t>-6 842 144</a:t>
                      </a:r>
                    </a:p>
                  </a:txBody>
                  <a:tcPr marL="0" marR="0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00"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 dirty="0"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82"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66CC"/>
                          </a:solidFill>
                          <a:latin typeface="Arial CE"/>
                        </a:rPr>
                        <a:t>BILANS BUDŻETU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66CC"/>
                          </a:solidFill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66CC"/>
                          </a:solidFill>
                          <a:latin typeface="Arial CE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-220 000 </a:t>
                      </a:r>
                      <a:r>
                        <a:rPr lang="pl-PL" sz="800" b="1" i="0" u="none" strike="noStrike" dirty="0" err="1">
                          <a:solidFill>
                            <a:srgbClr val="FF0000"/>
                          </a:solidFill>
                          <a:latin typeface="Arial CE"/>
                        </a:rPr>
                        <a:t>000</a:t>
                      </a:r>
                      <a:endParaRPr lang="pl-PL" sz="800" b="1" i="0" u="none" strike="noStrike" dirty="0">
                        <a:solidFill>
                          <a:srgbClr val="FF0000"/>
                        </a:solidFill>
                        <a:latin typeface="Arial CE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E375D0-F4A1-452D-BA1B-19EA9716C8EC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15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Symbol zastępczy daty 19"/>
          <p:cNvSpPr>
            <a:spLocks noGrp="1"/>
          </p:cNvSpPr>
          <p:nvPr>
            <p:ph type="dt" sz="half" idx="10"/>
          </p:nvPr>
        </p:nvSpPr>
        <p:spPr>
          <a:xfrm>
            <a:off x="6929454" y="6500834"/>
            <a:ext cx="1905000" cy="242886"/>
          </a:xfrm>
        </p:spPr>
        <p:txBody>
          <a:bodyPr/>
          <a:lstStyle/>
          <a:p>
            <a:pPr algn="r">
              <a:defRPr/>
            </a:pPr>
            <a:r>
              <a:rPr lang="pl-PL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 września </a:t>
            </a:r>
            <a:r>
              <a:rPr lang="pl-PL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r.</a:t>
            </a:r>
            <a:endParaRPr lang="pl-PL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500034" y="1285860"/>
            <a:ext cx="8286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50" dirty="0" smtClean="0"/>
              <a:t>Do zbilansowania budżetu Województwa Mazowieckiego</a:t>
            </a:r>
          </a:p>
          <a:p>
            <a:r>
              <a:rPr lang="pl-PL" sz="1950" dirty="0" smtClean="0"/>
              <a:t>w </a:t>
            </a:r>
            <a:r>
              <a:rPr lang="pl-PL" sz="1950" b="1" dirty="0" smtClean="0"/>
              <a:t>2013 roku</a:t>
            </a:r>
            <a:r>
              <a:rPr lang="pl-PL" sz="1950" dirty="0" smtClean="0"/>
              <a:t>, nawet w przypadku wdrożenia 10%-owego obniżenia kosztów utrzymania jednostek organizacyjnych w II półroczu, zabraknie ok. </a:t>
            </a:r>
            <a:r>
              <a:rPr lang="pl-PL" sz="1950" b="1" dirty="0" smtClean="0">
                <a:solidFill>
                  <a:srgbClr val="FF0000"/>
                </a:solidFill>
              </a:rPr>
              <a:t>220 mln zł</a:t>
            </a:r>
            <a:r>
              <a:rPr lang="pl-PL" sz="1950" dirty="0" smtClean="0"/>
              <a:t>.</a:t>
            </a:r>
          </a:p>
          <a:p>
            <a:endParaRPr lang="pl-PL" sz="1950" dirty="0" smtClean="0"/>
          </a:p>
          <a:p>
            <a:r>
              <a:rPr lang="pl-PL" sz="1950" dirty="0" smtClean="0"/>
              <a:t>Uchwalenie budżetu Województwa Mazowieckiego na </a:t>
            </a:r>
            <a:r>
              <a:rPr lang="pl-PL" sz="1950" b="1" dirty="0" smtClean="0"/>
              <a:t>2014 rok </a:t>
            </a:r>
            <a:r>
              <a:rPr lang="pl-PL" sz="1950" dirty="0" smtClean="0"/>
              <a:t>jest niemożliwe. Do zbilansowania wyniku finansowego zabraknie ok. </a:t>
            </a:r>
            <a:r>
              <a:rPr lang="pl-PL" sz="1950" b="1" dirty="0" smtClean="0">
                <a:solidFill>
                  <a:srgbClr val="FF0000"/>
                </a:solidFill>
              </a:rPr>
              <a:t>220 mln zł</a:t>
            </a:r>
            <a:r>
              <a:rPr lang="pl-PL" sz="1950" dirty="0" smtClean="0"/>
              <a:t>, nawet pomimo przyjęcia założenia o 2,5% wzroście dochodów z PIT i CIT (przewidywany przez MF wskaźnik wzrostu PKB w 2014 roku).</a:t>
            </a:r>
          </a:p>
          <a:p>
            <a:endParaRPr lang="pl-PL" sz="1950" dirty="0" smtClean="0"/>
          </a:p>
          <a:p>
            <a:r>
              <a:rPr lang="pl-PL" sz="1950" dirty="0" smtClean="0"/>
              <a:t>Udzielania kolejnych pożyczek z budżetu państwa – co roku 220 mln zł, nie jest rozwiązaniem problemu, tylko jego spotęgowaniem. Doprowadzi to do gigantycznego zadłużenia. Biorąc pod uwagę, że w kolejnych latach do zbilansowania budżetu również brakuje ok. 200 mln zł, </a:t>
            </a:r>
            <a:r>
              <a:rPr lang="pl-PL" sz="1950" b="1" dirty="0" smtClean="0"/>
              <a:t>już w 2015 roku zadłużenie Mazowsza przekroczy </a:t>
            </a:r>
            <a:r>
              <a:rPr lang="pl-PL" sz="1950" b="1" dirty="0" smtClean="0">
                <a:solidFill>
                  <a:srgbClr val="FF0000"/>
                </a:solidFill>
              </a:rPr>
              <a:t>100%</a:t>
            </a:r>
            <a:r>
              <a:rPr lang="pl-PL" sz="1950" b="1" dirty="0" smtClean="0"/>
              <a:t> rocznych dochodów</a:t>
            </a:r>
            <a:r>
              <a:rPr lang="pl-PL" sz="1950" dirty="0" smtClean="0"/>
              <a:t>!</a:t>
            </a:r>
            <a:endParaRPr lang="pl-PL" sz="19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9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0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2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4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6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17 września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2013 r.</a:t>
            </a:r>
            <a:endParaRPr lang="pl-P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84CD10A4-0AAA-4D0E-ABF0-E503A166ACF9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16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Tytuł 1"/>
          <p:cNvSpPr txBox="1">
            <a:spLocks/>
          </p:cNvSpPr>
          <p:nvPr/>
        </p:nvSpPr>
        <p:spPr bwMode="auto">
          <a:xfrm>
            <a:off x="642910" y="1000108"/>
            <a:ext cx="7772400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Zadłużenie Województwa Mazowieckiego</a:t>
            </a:r>
            <a:endParaRPr kumimoji="0" lang="pl-PL" sz="2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571472" y="5429264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Zgodnie z Dokumentem „Wytyczne dotyczącymi założeń makroekonomicznych na potrzeby wieloletnich prognoz finansowych jednostek samorządu terytorialnego, aktualizacja – maj 2013 r.”, kurs PLN/EUR dla jednostek samorządu terytorialnego, w których udział zobowiązań walutowych jest większy niż 10% ogółu zobowiązań, należy przyjąć z uwzględnieniem 15%-owej deprecjacji – dla roku 2013: 4,77 zł/euro, dla roku 2014: 4,60 zł/euro;</a:t>
            </a:r>
            <a:endParaRPr lang="pl-PL" sz="1000" dirty="0"/>
          </a:p>
        </p:txBody>
      </p:sp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714348" y="1785926"/>
          <a:ext cx="7215237" cy="3417743"/>
        </p:xfrm>
        <a:graphic>
          <a:graphicData uri="http://schemas.openxmlformats.org/drawingml/2006/table">
            <a:tbl>
              <a:tblPr/>
              <a:tblGrid>
                <a:gridCol w="4349818"/>
                <a:gridCol w="975462"/>
                <a:gridCol w="975462"/>
                <a:gridCol w="914495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latin typeface="Arial CE"/>
                        </a:rPr>
                        <a:t>GRUPA ZADAŃ /</a:t>
                      </a:r>
                      <a:br>
                        <a:rPr lang="pl-PL" sz="800" b="1" i="0" u="none" strike="noStrike">
                          <a:latin typeface="Arial CE"/>
                        </a:rPr>
                      </a:br>
                      <a:r>
                        <a:rPr lang="pl-PL" sz="800" b="1" i="0" u="none" strike="noStrike">
                          <a:latin typeface="Arial CE"/>
                        </a:rPr>
                        <a:t>nazwa zadania budżetowego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latin typeface="Arial CE"/>
                        </a:rPr>
                        <a:t>2013 - plan z uwzględnieniem nowelizacji wrześniowej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latin typeface="Arial CE"/>
                        </a:rPr>
                        <a:t>2013 - PW z uwzględnieniem zgłoszonych wniosków (-10% II półrocza 2013)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latin typeface="Arial CE"/>
                        </a:rPr>
                        <a:t>2014 -</a:t>
                      </a:r>
                      <a:br>
                        <a:rPr lang="pl-PL" sz="800" b="1" i="0" u="none" strike="noStrike">
                          <a:latin typeface="Arial CE"/>
                        </a:rPr>
                      </a:br>
                      <a:r>
                        <a:rPr lang="pl-PL" sz="800" b="1" i="0" u="none" strike="noStrike">
                          <a:latin typeface="Arial CE"/>
                        </a:rPr>
                        <a:t>prognoza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Wskaźnik spłaty zobowiązań - art. 243 ust. 1 ustawy z 2009 r. o finansach publicznych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latin typeface="Arial CE"/>
                        </a:rPr>
                        <a:t>4,13%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latin typeface="Arial CE"/>
                        </a:rPr>
                        <a:t>4,39%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latin typeface="Arial CE"/>
                        </a:rPr>
                        <a:t>5,59%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Dopuszczalny wskaźnik spłaty zobowiązań określony w art. 243 ustawy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latin typeface="Arial CE"/>
                        </a:rPr>
                        <a:t>8,14%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latin typeface="Arial CE"/>
                        </a:rPr>
                        <a:t>8,14%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latin typeface="Arial CE"/>
                        </a:rPr>
                        <a:t>9,51%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85">
                <a:tc>
                  <a:txBody>
                    <a:bodyPr/>
                    <a:lstStyle/>
                    <a:p>
                      <a:pPr algn="l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Informacja o spełnieniu wskaźnika spłaty zobowiązań określonego w art. 243 ustawy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latin typeface="Arial CE"/>
                        </a:rPr>
                        <a:t>relacja spełniona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 dirty="0">
                          <a:latin typeface="Arial CE"/>
                        </a:rPr>
                        <a:t>relacja spełniona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800" b="0" i="0" u="none" strike="noStrike">
                          <a:latin typeface="Arial CE"/>
                        </a:rPr>
                        <a:t>relacja spełniona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94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latin typeface="Arial CE"/>
                        </a:rPr>
                        <a:t>kwota długu - planowana na koniec 2013 roku bez pożyczki z budżetu państwa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1 500 943 221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94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latin typeface="Arial CE"/>
                        </a:rPr>
                        <a:t>kwota długu - planowana na koniec 2013 roku z pożyczką z </a:t>
                      </a:r>
                      <a:r>
                        <a:rPr lang="pl-PL" sz="800" b="1" i="0" u="none" strike="noStrike" dirty="0" err="1">
                          <a:latin typeface="Arial CE"/>
                        </a:rPr>
                        <a:t>b.p</a:t>
                      </a:r>
                      <a:r>
                        <a:rPr lang="pl-PL" sz="800" b="1" i="0" u="none" strike="noStrike" dirty="0">
                          <a:latin typeface="Arial CE"/>
                        </a:rPr>
                        <a:t>. 219,8 mln zł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latin typeface="Arial CE"/>
                        </a:rPr>
                        <a:t>1 720 761 837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88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latin typeface="Arial CE"/>
                        </a:rPr>
                        <a:t>kwota długu - planowana na koniec 2014 roku z pożyczką z b.p.  219,8 mln zł na 2013 rok oraz 220 mln zł na 2014 rok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 dirty="0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latin typeface="Arial CE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latin typeface="Arial CE"/>
                        </a:rPr>
                        <a:t>1 868 056 052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94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>
                          <a:latin typeface="Arial CE"/>
                        </a:rPr>
                        <a:t>kwota długu do dochodów (limit 60% dochodów z art. 170 uofp z 30.06.2005 r.)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latin typeface="Arial CE"/>
                        </a:rPr>
                        <a:t>51,49%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FF0000"/>
                          </a:solidFill>
                          <a:latin typeface="Arial CE"/>
                        </a:rPr>
                        <a:t>67,79%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69,90%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9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0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2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4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6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17 września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2013 r.</a:t>
            </a:r>
            <a:endParaRPr lang="pl-P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84CD10A4-0AAA-4D0E-ABF0-E503A166ACF9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17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Tytuł 1"/>
          <p:cNvSpPr txBox="1">
            <a:spLocks/>
          </p:cNvSpPr>
          <p:nvPr/>
        </p:nvSpPr>
        <p:spPr bwMode="auto">
          <a:xfrm>
            <a:off x="642910" y="1071546"/>
            <a:ext cx="7772400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Rata wpłaty z tytułu „janosikowego” za</a:t>
            </a:r>
            <a:r>
              <a:rPr kumimoji="0" lang="pl-PL" sz="23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wrzesień 2013 r.</a:t>
            </a:r>
            <a:endParaRPr kumimoji="0" lang="pl-PL" sz="2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500034" y="2071678"/>
            <a:ext cx="80010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50000"/>
              </a:lnSpc>
            </a:pPr>
            <a:r>
              <a:rPr lang="pl-PL" sz="1500" dirty="0" smtClean="0"/>
              <a:t>Miesięczna rata „janosikowego” w 2013 roku, którą Województwo Mazowieckie jest zobowiązane przekazywać do budżetu państwa do 15 dnia każdego miesiąca wynosi </a:t>
            </a:r>
            <a:r>
              <a:rPr lang="pl-PL" sz="1500" b="1" dirty="0" smtClean="0">
                <a:solidFill>
                  <a:srgbClr val="FF0000"/>
                </a:solidFill>
              </a:rPr>
              <a:t>55.112.112 zł</a:t>
            </a:r>
            <a:r>
              <a:rPr lang="pl-PL" sz="1500" dirty="0" smtClean="0"/>
              <a:t>.</a:t>
            </a:r>
          </a:p>
          <a:p>
            <a:pPr indent="-342900">
              <a:lnSpc>
                <a:spcPct val="150000"/>
              </a:lnSpc>
            </a:pPr>
            <a:endParaRPr lang="pl-PL" sz="1500" dirty="0" smtClean="0"/>
          </a:p>
          <a:p>
            <a:pPr indent="-342900">
              <a:lnSpc>
                <a:spcPct val="150000"/>
              </a:lnSpc>
            </a:pPr>
            <a:r>
              <a:rPr lang="pl-PL" sz="1500" dirty="0" smtClean="0"/>
              <a:t>Z uwagi na stan środków na rachunku bankowym Województwa Mazowieckiego w dniu 16 września 2013 r., który wynosił </a:t>
            </a:r>
            <a:r>
              <a:rPr lang="pl-PL" sz="1500" b="1" dirty="0" smtClean="0">
                <a:solidFill>
                  <a:srgbClr val="FF0000"/>
                </a:solidFill>
              </a:rPr>
              <a:t>127.318,48 zł</a:t>
            </a:r>
            <a:r>
              <a:rPr lang="pl-PL" sz="1500" dirty="0" smtClean="0"/>
              <a:t>, Województwo Mazowieckie dokonało w tym dniu wpłaty</a:t>
            </a:r>
            <a:br>
              <a:rPr lang="pl-PL" sz="1500" dirty="0" smtClean="0"/>
            </a:br>
            <a:r>
              <a:rPr lang="pl-PL" sz="1500" dirty="0" smtClean="0"/>
              <a:t>w tejże wysokości, tj. o </a:t>
            </a:r>
            <a:r>
              <a:rPr lang="pl-PL" sz="1500" b="1" dirty="0" smtClean="0">
                <a:solidFill>
                  <a:srgbClr val="FF0000"/>
                </a:solidFill>
              </a:rPr>
              <a:t>54.984.793,52 zł</a:t>
            </a:r>
            <a:r>
              <a:rPr lang="pl-PL" sz="1500" dirty="0" smtClean="0"/>
              <a:t> mniej niż jest do tego zobowiązane.</a:t>
            </a:r>
            <a:endParaRPr lang="pl-PL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9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0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2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4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6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17 września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2013 r.</a:t>
            </a:r>
            <a:endParaRPr lang="pl-P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84CD10A4-0AAA-4D0E-ABF0-E503A166ACF9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18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Tytuł 1"/>
          <p:cNvSpPr txBox="1">
            <a:spLocks/>
          </p:cNvSpPr>
          <p:nvPr/>
        </p:nvSpPr>
        <p:spPr bwMode="auto">
          <a:xfrm>
            <a:off x="642910" y="1071546"/>
            <a:ext cx="7772400" cy="9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Proponowane rozwiązania na 2013 rok</a:t>
            </a:r>
            <a:endParaRPr kumimoji="0" lang="pl-PL" sz="2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642910" y="2071678"/>
            <a:ext cx="76438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l-PL" sz="1400" dirty="0" smtClean="0"/>
              <a:t>Wydanie przez Ministra Finansów rozporządzenia w sprawie częściowego </a:t>
            </a:r>
            <a:r>
              <a:rPr lang="pl-PL" sz="1400" b="1" dirty="0" smtClean="0"/>
              <a:t>zaniechania poboru wpłaty</a:t>
            </a:r>
            <a:r>
              <a:rPr lang="pl-PL" sz="1400" dirty="0" smtClean="0"/>
              <a:t>, o której mowa w art. 31 ustawy z dnia 13 listopada 2003 r. o dochodach jednostek samorządu terytorialnego (Dz. U. z 2010 r. Nr 80, poz. 526, z późn. zm.) w stosunku do Województwa Mazowieckiego za 2013 rok, tj. </a:t>
            </a:r>
            <a:r>
              <a:rPr lang="pl-PL" sz="1400" b="1" dirty="0" smtClean="0"/>
              <a:t>w zakresie 3 rat</a:t>
            </a:r>
            <a:r>
              <a:rPr lang="pl-PL" sz="1400" dirty="0" smtClean="0"/>
              <a:t>, do dokonania których jest zobowiązane do dnia:</a:t>
            </a:r>
          </a:p>
          <a:p>
            <a:pPr indent="-342900">
              <a:buFontTx/>
              <a:buChar char="-"/>
            </a:pPr>
            <a:r>
              <a:rPr lang="pl-PL" sz="1400" dirty="0" smtClean="0"/>
              <a:t>15 października 2013 r.,</a:t>
            </a:r>
          </a:p>
          <a:p>
            <a:pPr indent="-342900">
              <a:buFontTx/>
              <a:buChar char="-"/>
            </a:pPr>
            <a:r>
              <a:rPr lang="pl-PL" sz="1400" dirty="0" smtClean="0"/>
              <a:t>15 listopada 2013 r.,</a:t>
            </a:r>
          </a:p>
          <a:p>
            <a:pPr indent="-342900">
              <a:buFontTx/>
              <a:buChar char="-"/>
            </a:pPr>
            <a:r>
              <a:rPr lang="pl-PL" sz="1400" dirty="0" smtClean="0"/>
              <a:t>15 grudnia 2013 r.</a:t>
            </a:r>
          </a:p>
          <a:p>
            <a:pPr indent="-342900"/>
            <a:r>
              <a:rPr lang="pl-PL" sz="1400" dirty="0" smtClean="0"/>
              <a:t>z mocy art. 31 w zw. z art. 35 ust. 1 ustawy o dochodach jednostek samorządu terytorialnego. Suma należnych wpłat za ten okres wynosi </a:t>
            </a:r>
            <a:r>
              <a:rPr lang="pl-PL" sz="1400" b="1" dirty="0" smtClean="0"/>
              <a:t>165.336.336 zł</a:t>
            </a:r>
            <a:r>
              <a:rPr lang="pl-PL" sz="1400" dirty="0" smtClean="0"/>
              <a:t>. Podstawę prawną do wydania przez Ministra Finansów wskazanego wyżej rozporządzenia stanowi art. 22 § 1 pkt 1 ustawy z dnia </a:t>
            </a:r>
            <a:r>
              <a:rPr lang="pl-PL" sz="1400" dirty="0" smtClean="0"/>
              <a:t>17 września </a:t>
            </a:r>
            <a:r>
              <a:rPr lang="pl-PL" sz="1400" dirty="0" smtClean="0"/>
              <a:t>1997 r. – Ordynacja podatkowa (Dz. U. z 2012 r. poz. 749, z późn. zm.) w zw. z art. 35 ust. 3 ustawy z dnia</a:t>
            </a:r>
            <a:br>
              <a:rPr lang="pl-PL" sz="1400" dirty="0" smtClean="0"/>
            </a:br>
            <a:r>
              <a:rPr lang="pl-PL" sz="1400" dirty="0" smtClean="0"/>
              <a:t>13 listopada 2003 r. o dochodach jednostek samorządu terytorialnego (Dz. U. z 2010 r. Nr 80, poz. 526, z późn. zm.).</a:t>
            </a:r>
            <a:endParaRPr lang="pl-PL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9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0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2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4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6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17 września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2013 r.</a:t>
            </a:r>
            <a:endParaRPr lang="pl-P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84CD10A4-0AAA-4D0E-ABF0-E503A166ACF9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19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Tytuł 1"/>
          <p:cNvSpPr txBox="1">
            <a:spLocks/>
          </p:cNvSpPr>
          <p:nvPr/>
        </p:nvSpPr>
        <p:spPr bwMode="auto">
          <a:xfrm>
            <a:off x="642910" y="928670"/>
            <a:ext cx="77724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Proponowane rozwiązania</a:t>
            </a:r>
            <a:r>
              <a:rPr kumimoji="0" lang="pl-PL" sz="23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dla roku 2014</a:t>
            </a:r>
            <a:endParaRPr kumimoji="0" lang="pl-PL" sz="2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571472" y="1500174"/>
            <a:ext cx="764386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l-PL" sz="1400" dirty="0" smtClean="0"/>
              <a:t>Zastosowanie wobec Województwa Mazowieckiego jednorazowej ulgi w zobowiązaniu z tytułu obowiązkowej wpłaty do budżetu państwa z przeznaczeniem na część regionalną subwencji ogólnej na 2014 rok poprzez wprowadzenie do projektu ustawy o zmianie niektórych ustaw w związku z realizacją ustawy budżetowej na 2014 rok, tj. tzw. ustawy okołobudżetowej na rok 2014, poniższego zapisu:</a:t>
            </a:r>
          </a:p>
          <a:p>
            <a:pPr lvl="1"/>
            <a:r>
              <a:rPr lang="pl-PL" sz="1200" i="1" dirty="0" smtClean="0"/>
              <a:t>„1. W 2014 roku wpłat do budżetu państwa z przeznaczeniem na część regionalną subwencji ogólnej, o których mowa w art. 31 ustawy z dnia 13 listopada 2003 r. o dochodach jednostek samorządu terytorialnego (</a:t>
            </a:r>
            <a:r>
              <a:rPr lang="pl-PL" sz="1200" i="1" dirty="0" err="1" smtClean="0"/>
              <a:t>Dz.U</a:t>
            </a:r>
            <a:r>
              <a:rPr lang="pl-PL" sz="1200" i="1" dirty="0" smtClean="0"/>
              <a:t>. z 2010 r. Nr 80, poz. 526 i Nr 127, poz. 857), dokonują województwa, w których wskaźnik W jest większy od 110% wskaźnika Ww.</a:t>
            </a:r>
          </a:p>
          <a:p>
            <a:pPr lvl="1"/>
            <a:r>
              <a:rPr lang="pl-PL" sz="1200" i="1" dirty="0" smtClean="0"/>
              <a:t>2. Kwotę rocznej wpłaty oblicza się mnożąc liczbę mieszkańców województwa przez kwotę wynoszącą:</a:t>
            </a:r>
          </a:p>
          <a:p>
            <a:pPr lvl="1"/>
            <a:r>
              <a:rPr lang="pl-PL" sz="1200" i="1" dirty="0" smtClean="0"/>
              <a:t>1) 80% nadwyżki wskaźnika W ponad 110% wskaźnika </a:t>
            </a:r>
            <a:r>
              <a:rPr lang="pl-PL" sz="1200" i="1" dirty="0" err="1" smtClean="0"/>
              <a:t>Ww</a:t>
            </a:r>
            <a:r>
              <a:rPr lang="pl-PL" sz="1200" i="1" dirty="0" smtClean="0"/>
              <a:t> - dla województw, w których wskaźnik W jest nie większy niż 170% wskaźnika </a:t>
            </a:r>
            <a:r>
              <a:rPr lang="pl-PL" sz="1200" i="1" dirty="0" err="1" smtClean="0"/>
              <a:t>Ww</a:t>
            </a:r>
            <a:r>
              <a:rPr lang="pl-PL" sz="1200" i="1" dirty="0" smtClean="0"/>
              <a:t>;</a:t>
            </a:r>
          </a:p>
          <a:p>
            <a:pPr lvl="1"/>
            <a:r>
              <a:rPr lang="pl-PL" sz="1200" i="1" dirty="0" smtClean="0"/>
              <a:t>2) </a:t>
            </a:r>
            <a:r>
              <a:rPr lang="pl-PL" sz="1200" b="1" i="1" dirty="0" smtClean="0">
                <a:solidFill>
                  <a:srgbClr val="FF0000"/>
                </a:solidFill>
              </a:rPr>
              <a:t>26%</a:t>
            </a:r>
            <a:r>
              <a:rPr lang="pl-PL" sz="1200" i="1" dirty="0" smtClean="0"/>
              <a:t> </a:t>
            </a:r>
            <a:r>
              <a:rPr lang="pl-PL" sz="1200" i="1" dirty="0" smtClean="0"/>
              <a:t>wskaźnika </a:t>
            </a:r>
            <a:r>
              <a:rPr lang="pl-PL" sz="1200" i="1" dirty="0" err="1" smtClean="0"/>
              <a:t>Ww</a:t>
            </a:r>
            <a:r>
              <a:rPr lang="pl-PL" sz="1200" i="1" dirty="0" smtClean="0"/>
              <a:t>, powiększoną o </a:t>
            </a:r>
            <a:r>
              <a:rPr lang="pl-PL" sz="1200" b="1" i="1" dirty="0" smtClean="0">
                <a:solidFill>
                  <a:srgbClr val="FF0000"/>
                </a:solidFill>
              </a:rPr>
              <a:t>51,8%</a:t>
            </a:r>
            <a:r>
              <a:rPr lang="pl-PL" sz="1200" i="1" dirty="0" smtClean="0"/>
              <a:t> </a:t>
            </a:r>
            <a:r>
              <a:rPr lang="pl-PL" sz="1200" i="1" dirty="0" smtClean="0"/>
              <a:t>nadwyżki wskaźnika W ponad 170% wskaźnika </a:t>
            </a:r>
            <a:r>
              <a:rPr lang="pl-PL" sz="1200" i="1" dirty="0" err="1" smtClean="0"/>
              <a:t>Ww</a:t>
            </a:r>
            <a:r>
              <a:rPr lang="pl-PL" sz="1200" i="1" dirty="0" smtClean="0"/>
              <a:t> - dla województw, w których wskaźnik W jest większy niż 170% wskaźnika Ww.</a:t>
            </a:r>
          </a:p>
          <a:p>
            <a:pPr lvl="1"/>
            <a:r>
              <a:rPr lang="pl-PL" sz="1200" i="1" dirty="0" smtClean="0"/>
              <a:t>3. Zasady, o których mowa w ust.1 i 2 stosuje się do ustalenia wpłat województw do budżetu państwa na rok 2014 oraz do opracowania ustawy budżetowej i uchwał budżetowych na rok 2014.”</a:t>
            </a:r>
          </a:p>
          <a:p>
            <a:pPr marL="342900" indent="-342900">
              <a:buAutoNum type="arabicPeriod"/>
            </a:pPr>
            <a:endParaRPr lang="pl-PL" sz="1400" dirty="0" smtClean="0"/>
          </a:p>
          <a:p>
            <a:pPr indent="-342900"/>
            <a:r>
              <a:rPr lang="pl-PL" sz="1400" dirty="0" smtClean="0"/>
              <a:t>Wprowadzenie powyższej zmiany przepisów spowodowałoby zmniejszenie wpłaty do budżetu państwa o ok. 295 mln zł.</a:t>
            </a:r>
            <a:endParaRPr lang="pl-PL" sz="1400" dirty="0"/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642910" y="5214950"/>
          <a:ext cx="7500990" cy="824460"/>
        </p:xfrm>
        <a:graphic>
          <a:graphicData uri="http://schemas.openxmlformats.org/drawingml/2006/table">
            <a:tbl>
              <a:tblPr/>
              <a:tblGrid>
                <a:gridCol w="2357454"/>
                <a:gridCol w="4357718"/>
                <a:gridCol w="785818"/>
              </a:tblGrid>
              <a:tr h="27482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aktualny </a:t>
                      </a: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algorytm i wpłata na 2014 rok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LICZ.MIESZK * [(0,48*WSKAŹ.Ww)+0,95*(WSKAŹ.W – 1,7*WSKAŹ.Ww)]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646 527 895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2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proponowany </a:t>
                      </a: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algorytm na 2014 rok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LICZ.MIESZK * [(</a:t>
                      </a:r>
                      <a:r>
                        <a:rPr lang="pl-PL" sz="10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0,26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*WSKAŹ.Ww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)+</a:t>
                      </a:r>
                      <a:r>
                        <a:rPr lang="pl-PL" sz="10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0,518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*(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WSKAŹ.W – 1,7*WSKAŹ.Ww)]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351 247 771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2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różnica</a:t>
                      </a: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8328" marR="8328" marT="83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295 280 124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28" marR="8328" marT="83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17 września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2013 r.</a:t>
            </a:r>
            <a:endParaRPr lang="pl-P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E375D0-F4A1-452D-BA1B-19EA9716C8EC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2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Tytuł 1"/>
          <p:cNvSpPr txBox="1">
            <a:spLocks/>
          </p:cNvSpPr>
          <p:nvPr/>
        </p:nvSpPr>
        <p:spPr bwMode="auto">
          <a:xfrm>
            <a:off x="500034" y="1500174"/>
            <a:ext cx="82296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Łączna kwota</a:t>
            </a: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„janosikowego” wpłaconego od 2004</a:t>
            </a:r>
            <a:r>
              <a:rPr kumimoji="0" lang="pl-PL" sz="2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sierpnia </a:t>
            </a: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2013 roku</a:t>
            </a:r>
            <a:endParaRPr kumimoji="0" lang="pl-PL" sz="2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2500298" y="2000240"/>
            <a:ext cx="378621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600" b="1" dirty="0" smtClean="0">
                <a:solidFill>
                  <a:srgbClr val="FF0000"/>
                </a:solidFill>
              </a:rPr>
              <a:t>6.221.904.982 zł</a:t>
            </a:r>
            <a:endParaRPr lang="pl-PL" sz="2600" b="1" dirty="0">
              <a:solidFill>
                <a:srgbClr val="FF000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928662" y="5429264"/>
            <a:ext cx="571504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 Kwota „janosikowego” wpłacona do końca sierpnia 2013 r.</a:t>
            </a:r>
            <a:endParaRPr lang="pl-PL" sz="12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2643182"/>
            <a:ext cx="729880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9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0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2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4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6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17 września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2013 r.</a:t>
            </a:r>
            <a:endParaRPr lang="pl-P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84CD10A4-0AAA-4D0E-ABF0-E503A166ACF9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20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Tytuł 1"/>
          <p:cNvSpPr txBox="1">
            <a:spLocks/>
          </p:cNvSpPr>
          <p:nvPr/>
        </p:nvSpPr>
        <p:spPr bwMode="auto">
          <a:xfrm>
            <a:off x="642910" y="1214422"/>
            <a:ext cx="77724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Proponowane rozwiązania</a:t>
            </a:r>
            <a:r>
              <a:rPr kumimoji="0" lang="pl-PL" sz="23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3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na kolejne lata, od 2015 roku</a:t>
            </a:r>
            <a:endParaRPr kumimoji="0" lang="pl-PL" sz="2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571472" y="1857364"/>
            <a:ext cx="764386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l-PL" sz="1400" dirty="0" smtClean="0"/>
              <a:t>Zmiana ustawy z dnia 13 listopada 2003 roku o dochodach jednostek samorządu terytorialnego (Dz. U. z 2010 r. Nr 80, poz. 526, z późn. zm.) poprzez modyfikację algorytmu określonego w art. 31 ust. 2 pkt 2):</a:t>
            </a:r>
            <a:endParaRPr lang="pl-PL" sz="1400" dirty="0" smtClean="0"/>
          </a:p>
          <a:p>
            <a:r>
              <a:rPr lang="pl-PL" sz="1200" i="1" dirty="0" smtClean="0"/>
              <a:t>„</a:t>
            </a:r>
            <a:r>
              <a:rPr lang="pl-PL" sz="1200" i="1" dirty="0" smtClean="0"/>
              <a:t>1. Województwa, w których wskaźnik W jest większy od 110 % wskaźnika </a:t>
            </a:r>
            <a:r>
              <a:rPr lang="pl-PL" sz="1200" i="1" dirty="0" err="1" smtClean="0"/>
              <a:t>Ww</a:t>
            </a:r>
            <a:r>
              <a:rPr lang="pl-PL" sz="1200" i="1" dirty="0" smtClean="0"/>
              <a:t>, dokonują wpłat do budżetu państwa, z przeznaczeniem na część regionalną subwencji ogólnej dla województw.</a:t>
            </a:r>
          </a:p>
          <a:p>
            <a:r>
              <a:rPr lang="pl-PL" sz="1200" i="1" dirty="0" smtClean="0"/>
              <a:t>2. Kwotę rocznej wpłaty oblicza się mnożąc liczbę mieszkańców województwa przez kwotę wynoszącą:</a:t>
            </a:r>
          </a:p>
          <a:p>
            <a:r>
              <a:rPr lang="pl-PL" sz="1200" i="1" dirty="0" smtClean="0"/>
              <a:t>1)   80 % nadwyżki wskaźnika W ponad 110 % wskaźnika </a:t>
            </a:r>
            <a:r>
              <a:rPr lang="pl-PL" sz="1200" i="1" dirty="0" err="1" smtClean="0"/>
              <a:t>Ww</a:t>
            </a:r>
            <a:r>
              <a:rPr lang="pl-PL" sz="1200" i="1" dirty="0" smtClean="0"/>
              <a:t> - dla województw, w których wskaźnik W jest nie większy niż 170 % wskaźnika </a:t>
            </a:r>
            <a:r>
              <a:rPr lang="pl-PL" sz="1200" i="1" dirty="0" err="1" smtClean="0"/>
              <a:t>Ww</a:t>
            </a:r>
            <a:r>
              <a:rPr lang="pl-PL" sz="1200" i="1" dirty="0" smtClean="0"/>
              <a:t>;</a:t>
            </a:r>
          </a:p>
          <a:p>
            <a:r>
              <a:rPr lang="pl-PL" sz="1200" i="1" dirty="0" smtClean="0"/>
              <a:t>2)   </a:t>
            </a:r>
            <a:r>
              <a:rPr lang="pl-PL" sz="1200" b="1" i="1" dirty="0" smtClean="0">
                <a:solidFill>
                  <a:srgbClr val="FF0000"/>
                </a:solidFill>
              </a:rPr>
              <a:t>26</a:t>
            </a:r>
            <a:r>
              <a:rPr lang="pl-PL" sz="1200" i="1" dirty="0" smtClean="0"/>
              <a:t> % </a:t>
            </a:r>
            <a:r>
              <a:rPr lang="pl-PL" sz="1200" i="1" dirty="0" smtClean="0"/>
              <a:t>wskaźnika </a:t>
            </a:r>
            <a:r>
              <a:rPr lang="pl-PL" sz="1200" i="1" dirty="0" err="1" smtClean="0"/>
              <a:t>Ww</a:t>
            </a:r>
            <a:r>
              <a:rPr lang="pl-PL" sz="1200" i="1" dirty="0" smtClean="0"/>
              <a:t>, powiększoną o </a:t>
            </a:r>
            <a:r>
              <a:rPr lang="pl-PL" sz="1200" b="1" i="1" dirty="0" smtClean="0">
                <a:solidFill>
                  <a:srgbClr val="FF0000"/>
                </a:solidFill>
              </a:rPr>
              <a:t>51,8 </a:t>
            </a:r>
            <a:r>
              <a:rPr lang="pl-PL" sz="1200" i="1" dirty="0" smtClean="0"/>
              <a:t>% </a:t>
            </a:r>
            <a:r>
              <a:rPr lang="pl-PL" sz="1200" i="1" dirty="0" smtClean="0"/>
              <a:t>nadwyżki wskaźnika W ponad 170 % wskaźnika </a:t>
            </a:r>
            <a:r>
              <a:rPr lang="pl-PL" sz="1200" i="1" dirty="0" err="1" smtClean="0"/>
              <a:t>Ww</a:t>
            </a:r>
            <a:r>
              <a:rPr lang="pl-PL" sz="1200" i="1" dirty="0" smtClean="0"/>
              <a:t> - dla </a:t>
            </a:r>
            <a:r>
              <a:rPr lang="pl-PL" sz="1200" i="1" dirty="0" smtClean="0"/>
              <a:t>województw,</a:t>
            </a:r>
            <a:br>
              <a:rPr lang="pl-PL" sz="1200" i="1" dirty="0" smtClean="0"/>
            </a:br>
            <a:r>
              <a:rPr lang="pl-PL" sz="1200" i="1" dirty="0" smtClean="0"/>
              <a:t>w </a:t>
            </a:r>
            <a:r>
              <a:rPr lang="pl-PL" sz="1200" i="1" dirty="0" smtClean="0"/>
              <a:t>których wskaźnik W jest większy niż 170 % wskaźnika Ww</a:t>
            </a:r>
            <a:r>
              <a:rPr lang="pl-PL" sz="1200" i="1" dirty="0" smtClean="0"/>
              <a:t>.</a:t>
            </a:r>
          </a:p>
          <a:p>
            <a:r>
              <a:rPr lang="pl-PL" sz="1200" i="1" dirty="0" smtClean="0"/>
              <a:t>3</a:t>
            </a:r>
            <a:r>
              <a:rPr lang="pl-PL" sz="1200" i="1" dirty="0" smtClean="0"/>
              <a:t>. Wysokość wpłaty do budżetu państwa </a:t>
            </a:r>
            <a:r>
              <a:rPr lang="pl-PL" sz="1200" i="1" dirty="0" smtClean="0"/>
              <a:t>z przeznaczeniem na część regionalną subwencji ogólnej dla województw ustalonej </a:t>
            </a:r>
            <a:r>
              <a:rPr lang="pl-PL" sz="1200" i="1" dirty="0" smtClean="0"/>
              <a:t>przez Ministra właściwego do spraw finansów publicznych, określonej według zasad w art. 31, nie może przekraczać </a:t>
            </a:r>
            <a:r>
              <a:rPr lang="pl-PL" sz="1200" b="1" i="1" dirty="0" smtClean="0">
                <a:solidFill>
                  <a:srgbClr val="FF0000"/>
                </a:solidFill>
              </a:rPr>
              <a:t>25</a:t>
            </a:r>
            <a:r>
              <a:rPr lang="pl-PL" sz="1200" i="1" dirty="0" smtClean="0"/>
              <a:t>% </a:t>
            </a:r>
            <a:r>
              <a:rPr lang="pl-PL" sz="1200" i="1" dirty="0" smtClean="0"/>
              <a:t>dochodów z tytułu udziału w podatku dochodowym od osób fizycznych oraz prawnych w roku </a:t>
            </a:r>
            <a:r>
              <a:rPr lang="pl-PL" sz="1200" i="1" dirty="0" smtClean="0"/>
              <a:t>budżetowym.”</a:t>
            </a:r>
            <a:endParaRPr lang="pl-PL" sz="1200" i="1" dirty="0" smtClean="0"/>
          </a:p>
          <a:p>
            <a:pPr marL="342900" indent="-342900"/>
            <a:endParaRPr lang="pl-PL" sz="1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099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0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2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4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6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17 września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2013 r.</a:t>
            </a:r>
            <a:endParaRPr lang="pl-P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84CD10A4-0AAA-4D0E-ABF0-E503A166ACF9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21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Tytuł 1"/>
          <p:cNvSpPr txBox="1">
            <a:spLocks/>
          </p:cNvSpPr>
          <p:nvPr/>
        </p:nvSpPr>
        <p:spPr bwMode="auto">
          <a:xfrm>
            <a:off x="642910" y="1000108"/>
            <a:ext cx="77724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Proponowane rozwiązania</a:t>
            </a:r>
            <a:r>
              <a:rPr kumimoji="0" lang="pl-PL" sz="23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3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na kolejne lata, od 2015 roku</a:t>
            </a:r>
            <a:endParaRPr kumimoji="0" lang="pl-PL" sz="2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571472" y="1500174"/>
            <a:ext cx="7643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/>
            <a:r>
              <a:rPr lang="pl-PL" sz="1400" dirty="0" smtClean="0"/>
              <a:t>Ustalenie 25%-owego progu bezpieczeństwa, powyżej którego wpłata do budżetu państwa nie mogłaby przekroczyć uzyskanych w danym roku dochodów podatkowych, spowodowałoby </a:t>
            </a:r>
            <a:r>
              <a:rPr lang="pl-PL" sz="1400" dirty="0" smtClean="0"/>
              <a:t>zmniejszenie wpłaty </a:t>
            </a:r>
            <a:r>
              <a:rPr lang="pl-PL" sz="1400" dirty="0" smtClean="0"/>
              <a:t>w kolejnych latach o następujące wielkości:</a:t>
            </a:r>
            <a:endParaRPr lang="pl-PL" sz="1400" dirty="0"/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1000100" y="2285992"/>
          <a:ext cx="6572294" cy="914401"/>
        </p:xfrm>
        <a:graphic>
          <a:graphicData uri="http://schemas.openxmlformats.org/drawingml/2006/table">
            <a:tbl>
              <a:tblPr/>
              <a:tblGrid>
                <a:gridCol w="2576339"/>
                <a:gridCol w="799191"/>
                <a:gridCol w="799191"/>
                <a:gridCol w="799191"/>
                <a:gridCol w="799191"/>
                <a:gridCol w="799191"/>
              </a:tblGrid>
              <a:tr h="138989">
                <a:tc>
                  <a:txBody>
                    <a:bodyPr/>
                    <a:lstStyle/>
                    <a:p>
                      <a:pPr algn="l" fontAlgn="b"/>
                      <a:endParaRPr lang="pl-PL" sz="800" b="0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7315" marR="7315" marT="7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2019</a:t>
                      </a:r>
                    </a:p>
                  </a:txBody>
                  <a:tcPr marL="7315" marR="7315" marT="7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8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dochody podatkowe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1 460 271 264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1 515 761 572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1 573 360 512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1 633 148 212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1 695 207 844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8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wpłata - wg obowiązującego algorytmu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488 918 181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496 736 029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522 927 371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567 768 405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608 331 104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8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wpłata / dochody podatkowe (%)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33,48%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32,77%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33,24%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34,77%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35,89%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989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wpłata - do progu 25% dochodów podatkowych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365 067 816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378 940 393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393 340 128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408 287 053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423 801 961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różnica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123 850 365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117 795 636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129 587 243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159 481 352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184 529 143</a:t>
                      </a:r>
                    </a:p>
                  </a:txBody>
                  <a:tcPr marL="7315" marR="7315" marT="7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Wykres 25"/>
          <p:cNvGraphicFramePr/>
          <p:nvPr/>
        </p:nvGraphicFramePr>
        <p:xfrm>
          <a:off x="642910" y="3357562"/>
          <a:ext cx="735811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17 września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2013 r.</a:t>
            </a:r>
            <a:endParaRPr lang="pl-P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E375D0-F4A1-452D-BA1B-19EA9716C8EC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22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8" name="Wykres 27"/>
          <p:cNvGraphicFramePr/>
          <p:nvPr/>
        </p:nvGraphicFramePr>
        <p:xfrm>
          <a:off x="1857356" y="2057400"/>
          <a:ext cx="5286412" cy="65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1214414" y="2214554"/>
            <a:ext cx="6500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 smtClean="0"/>
              <a:t>Dziękuję za uwagę.</a:t>
            </a:r>
            <a:endParaRPr lang="pl-PL" sz="30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714348" y="514351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 smtClean="0"/>
              <a:t>Departament Budżetu i Finansów</a:t>
            </a:r>
          </a:p>
          <a:p>
            <a:r>
              <a:rPr lang="pl-PL" sz="1800" dirty="0" smtClean="0"/>
              <a:t>Urząd Marszałkowski Województwa Mazowieckiego w Warszawie</a:t>
            </a:r>
            <a:endParaRPr lang="pl-PL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Freeform 13"/>
          <p:cNvSpPr>
            <a:spLocks noChangeAspect="1"/>
          </p:cNvSpPr>
          <p:nvPr/>
        </p:nvSpPr>
        <p:spPr bwMode="auto">
          <a:xfrm>
            <a:off x="5676900" y="1330325"/>
            <a:ext cx="209550" cy="182563"/>
          </a:xfrm>
          <a:custGeom>
            <a:avLst/>
            <a:gdLst>
              <a:gd name="T0" fmla="*/ 2147483647 w 122"/>
              <a:gd name="T1" fmla="*/ 2147483647 h 108"/>
              <a:gd name="T2" fmla="*/ 2147483647 w 122"/>
              <a:gd name="T3" fmla="*/ 2147483647 h 108"/>
              <a:gd name="T4" fmla="*/ 2147483647 w 122"/>
              <a:gd name="T5" fmla="*/ 2147483647 h 108"/>
              <a:gd name="T6" fmla="*/ 2147483647 w 122"/>
              <a:gd name="T7" fmla="*/ 0 h 108"/>
              <a:gd name="T8" fmla="*/ 0 w 122"/>
              <a:gd name="T9" fmla="*/ 2147483647 h 108"/>
              <a:gd name="T10" fmla="*/ 2147483647 w 122"/>
              <a:gd name="T11" fmla="*/ 2147483647 h 108"/>
              <a:gd name="T12" fmla="*/ 2147483647 w 122"/>
              <a:gd name="T13" fmla="*/ 2147483647 h 108"/>
              <a:gd name="T14" fmla="*/ 2147483647 w 122"/>
              <a:gd name="T15" fmla="*/ 2147483647 h 108"/>
              <a:gd name="T16" fmla="*/ 2147483647 w 122"/>
              <a:gd name="T17" fmla="*/ 2147483647 h 108"/>
              <a:gd name="T18" fmla="*/ 2147483647 w 122"/>
              <a:gd name="T19" fmla="*/ 2147483647 h 108"/>
              <a:gd name="T20" fmla="*/ 2147483647 w 122"/>
              <a:gd name="T21" fmla="*/ 2147483647 h 108"/>
              <a:gd name="T22" fmla="*/ 2147483647 w 122"/>
              <a:gd name="T23" fmla="*/ 2147483647 h 108"/>
              <a:gd name="T24" fmla="*/ 2147483647 w 122"/>
              <a:gd name="T25" fmla="*/ 2147483647 h 108"/>
              <a:gd name="T26" fmla="*/ 2147483647 w 122"/>
              <a:gd name="T27" fmla="*/ 2147483647 h 108"/>
              <a:gd name="T28" fmla="*/ 2147483647 w 122"/>
              <a:gd name="T29" fmla="*/ 2147483647 h 108"/>
              <a:gd name="T30" fmla="*/ 2147483647 w 122"/>
              <a:gd name="T31" fmla="*/ 2147483647 h 108"/>
              <a:gd name="T32" fmla="*/ 2147483647 w 122"/>
              <a:gd name="T33" fmla="*/ 2147483647 h 1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08"/>
              <a:gd name="T53" fmla="*/ 122 w 122"/>
              <a:gd name="T54" fmla="*/ 108 h 10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08">
                <a:moveTo>
                  <a:pt x="72" y="9"/>
                </a:moveTo>
                <a:lnTo>
                  <a:pt x="72" y="9"/>
                </a:lnTo>
                <a:lnTo>
                  <a:pt x="44" y="4"/>
                </a:lnTo>
                <a:lnTo>
                  <a:pt x="17" y="0"/>
                </a:lnTo>
                <a:lnTo>
                  <a:pt x="0" y="99"/>
                </a:lnTo>
                <a:lnTo>
                  <a:pt x="28" y="103"/>
                </a:lnTo>
                <a:lnTo>
                  <a:pt x="55" y="108"/>
                </a:lnTo>
                <a:lnTo>
                  <a:pt x="83" y="108"/>
                </a:lnTo>
                <a:lnTo>
                  <a:pt x="100" y="99"/>
                </a:lnTo>
                <a:lnTo>
                  <a:pt x="116" y="84"/>
                </a:lnTo>
                <a:lnTo>
                  <a:pt x="122" y="66"/>
                </a:lnTo>
                <a:lnTo>
                  <a:pt x="122" y="47"/>
                </a:lnTo>
                <a:lnTo>
                  <a:pt x="116" y="28"/>
                </a:lnTo>
                <a:lnTo>
                  <a:pt x="100" y="14"/>
                </a:lnTo>
                <a:lnTo>
                  <a:pt x="72" y="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71" name="Freeform 17"/>
          <p:cNvSpPr>
            <a:spLocks noChangeAspect="1"/>
          </p:cNvSpPr>
          <p:nvPr/>
        </p:nvSpPr>
        <p:spPr bwMode="auto">
          <a:xfrm>
            <a:off x="6467475" y="1400175"/>
            <a:ext cx="163513" cy="176213"/>
          </a:xfrm>
          <a:custGeom>
            <a:avLst/>
            <a:gdLst>
              <a:gd name="T0" fmla="*/ 2147483647 w 94"/>
              <a:gd name="T1" fmla="*/ 2147483647 h 104"/>
              <a:gd name="T2" fmla="*/ 2147483647 w 94"/>
              <a:gd name="T3" fmla="*/ 2147483647 h 104"/>
              <a:gd name="T4" fmla="*/ 2147483647 w 94"/>
              <a:gd name="T5" fmla="*/ 2147483647 h 104"/>
              <a:gd name="T6" fmla="*/ 2147483647 w 94"/>
              <a:gd name="T7" fmla="*/ 0 h 104"/>
              <a:gd name="T8" fmla="*/ 0 w 94"/>
              <a:gd name="T9" fmla="*/ 2147483647 h 104"/>
              <a:gd name="T10" fmla="*/ 2147483647 w 94"/>
              <a:gd name="T11" fmla="*/ 2147483647 h 104"/>
              <a:gd name="T12" fmla="*/ 2147483647 w 94"/>
              <a:gd name="T13" fmla="*/ 2147483647 h 104"/>
              <a:gd name="T14" fmla="*/ 2147483647 w 94"/>
              <a:gd name="T15" fmla="*/ 2147483647 h 104"/>
              <a:gd name="T16" fmla="*/ 2147483647 w 94"/>
              <a:gd name="T17" fmla="*/ 2147483647 h 1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104"/>
              <a:gd name="T29" fmla="*/ 94 w 94"/>
              <a:gd name="T30" fmla="*/ 104 h 1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104">
                <a:moveTo>
                  <a:pt x="88" y="5"/>
                </a:moveTo>
                <a:lnTo>
                  <a:pt x="88" y="5"/>
                </a:lnTo>
                <a:lnTo>
                  <a:pt x="49" y="5"/>
                </a:lnTo>
                <a:lnTo>
                  <a:pt x="5" y="0"/>
                </a:lnTo>
                <a:lnTo>
                  <a:pt x="0" y="99"/>
                </a:lnTo>
                <a:lnTo>
                  <a:pt x="44" y="104"/>
                </a:lnTo>
                <a:lnTo>
                  <a:pt x="94" y="104"/>
                </a:lnTo>
                <a:lnTo>
                  <a:pt x="88" y="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69" name="Freeform 15"/>
          <p:cNvSpPr>
            <a:spLocks noChangeAspect="1"/>
          </p:cNvSpPr>
          <p:nvPr/>
        </p:nvSpPr>
        <p:spPr bwMode="auto">
          <a:xfrm>
            <a:off x="5949950" y="1370013"/>
            <a:ext cx="328613" cy="188912"/>
          </a:xfrm>
          <a:custGeom>
            <a:avLst/>
            <a:gdLst>
              <a:gd name="T0" fmla="*/ 2147483647 w 193"/>
              <a:gd name="T1" fmla="*/ 2147483647 h 113"/>
              <a:gd name="T2" fmla="*/ 2147483647 w 193"/>
              <a:gd name="T3" fmla="*/ 2147483647 h 113"/>
              <a:gd name="T4" fmla="*/ 2147483647 w 193"/>
              <a:gd name="T5" fmla="*/ 0 h 113"/>
              <a:gd name="T6" fmla="*/ 0 w 193"/>
              <a:gd name="T7" fmla="*/ 2147483647 h 113"/>
              <a:gd name="T8" fmla="*/ 2147483647 w 193"/>
              <a:gd name="T9" fmla="*/ 2147483647 h 113"/>
              <a:gd name="T10" fmla="*/ 2147483647 w 193"/>
              <a:gd name="T11" fmla="*/ 2147483647 h 113"/>
              <a:gd name="T12" fmla="*/ 2147483647 w 193"/>
              <a:gd name="T13" fmla="*/ 2147483647 h 113"/>
              <a:gd name="T14" fmla="*/ 2147483647 w 193"/>
              <a:gd name="T15" fmla="*/ 2147483647 h 113"/>
              <a:gd name="T16" fmla="*/ 2147483647 w 193"/>
              <a:gd name="T17" fmla="*/ 2147483647 h 113"/>
              <a:gd name="T18" fmla="*/ 2147483647 w 193"/>
              <a:gd name="T19" fmla="*/ 2147483647 h 113"/>
              <a:gd name="T20" fmla="*/ 2147483647 w 193"/>
              <a:gd name="T21" fmla="*/ 2147483647 h 113"/>
              <a:gd name="T22" fmla="*/ 2147483647 w 193"/>
              <a:gd name="T23" fmla="*/ 2147483647 h 113"/>
              <a:gd name="T24" fmla="*/ 2147483647 w 193"/>
              <a:gd name="T25" fmla="*/ 2147483647 h 113"/>
              <a:gd name="T26" fmla="*/ 2147483647 w 193"/>
              <a:gd name="T27" fmla="*/ 2147483647 h 113"/>
              <a:gd name="T28" fmla="*/ 2147483647 w 193"/>
              <a:gd name="T29" fmla="*/ 2147483647 h 113"/>
              <a:gd name="T30" fmla="*/ 2147483647 w 193"/>
              <a:gd name="T31" fmla="*/ 2147483647 h 1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"/>
              <a:gd name="T49" fmla="*/ 0 h 113"/>
              <a:gd name="T50" fmla="*/ 193 w 193"/>
              <a:gd name="T51" fmla="*/ 113 h 11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" h="113">
                <a:moveTo>
                  <a:pt x="132" y="113"/>
                </a:moveTo>
                <a:lnTo>
                  <a:pt x="138" y="10"/>
                </a:lnTo>
                <a:lnTo>
                  <a:pt x="17" y="0"/>
                </a:lnTo>
                <a:lnTo>
                  <a:pt x="0" y="99"/>
                </a:lnTo>
                <a:lnTo>
                  <a:pt x="127" y="113"/>
                </a:lnTo>
                <a:lnTo>
                  <a:pt x="132" y="113"/>
                </a:lnTo>
                <a:lnTo>
                  <a:pt x="127" y="113"/>
                </a:lnTo>
                <a:lnTo>
                  <a:pt x="154" y="109"/>
                </a:lnTo>
                <a:lnTo>
                  <a:pt x="171" y="99"/>
                </a:lnTo>
                <a:lnTo>
                  <a:pt x="187" y="85"/>
                </a:lnTo>
                <a:lnTo>
                  <a:pt x="193" y="66"/>
                </a:lnTo>
                <a:lnTo>
                  <a:pt x="193" y="47"/>
                </a:lnTo>
                <a:lnTo>
                  <a:pt x="182" y="33"/>
                </a:lnTo>
                <a:lnTo>
                  <a:pt x="165" y="19"/>
                </a:lnTo>
                <a:lnTo>
                  <a:pt x="138" y="10"/>
                </a:lnTo>
                <a:lnTo>
                  <a:pt x="132" y="11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70" name="Freeform 16"/>
          <p:cNvSpPr>
            <a:spLocks noChangeAspect="1"/>
          </p:cNvSpPr>
          <p:nvPr/>
        </p:nvSpPr>
        <p:spPr bwMode="auto">
          <a:xfrm>
            <a:off x="6176963" y="1385888"/>
            <a:ext cx="392112" cy="180975"/>
          </a:xfrm>
          <a:custGeom>
            <a:avLst/>
            <a:gdLst>
              <a:gd name="T0" fmla="*/ 2147483647 w 231"/>
              <a:gd name="T1" fmla="*/ 2147483647 h 108"/>
              <a:gd name="T2" fmla="*/ 2147483647 w 231"/>
              <a:gd name="T3" fmla="*/ 2147483647 h 108"/>
              <a:gd name="T4" fmla="*/ 2147483647 w 231"/>
              <a:gd name="T5" fmla="*/ 0 h 108"/>
              <a:gd name="T6" fmla="*/ 0 w 231"/>
              <a:gd name="T7" fmla="*/ 2147483647 h 108"/>
              <a:gd name="T8" fmla="*/ 2147483647 w 231"/>
              <a:gd name="T9" fmla="*/ 2147483647 h 108"/>
              <a:gd name="T10" fmla="*/ 2147483647 w 231"/>
              <a:gd name="T11" fmla="*/ 2147483647 h 108"/>
              <a:gd name="T12" fmla="*/ 2147483647 w 231"/>
              <a:gd name="T13" fmla="*/ 2147483647 h 108"/>
              <a:gd name="T14" fmla="*/ 2147483647 w 231"/>
              <a:gd name="T15" fmla="*/ 2147483647 h 108"/>
              <a:gd name="T16" fmla="*/ 2147483647 w 231"/>
              <a:gd name="T17" fmla="*/ 2147483647 h 108"/>
              <a:gd name="T18" fmla="*/ 2147483647 w 231"/>
              <a:gd name="T19" fmla="*/ 2147483647 h 108"/>
              <a:gd name="T20" fmla="*/ 2147483647 w 231"/>
              <a:gd name="T21" fmla="*/ 2147483647 h 108"/>
              <a:gd name="T22" fmla="*/ 2147483647 w 231"/>
              <a:gd name="T23" fmla="*/ 2147483647 h 108"/>
              <a:gd name="T24" fmla="*/ 2147483647 w 231"/>
              <a:gd name="T25" fmla="*/ 2147483647 h 108"/>
              <a:gd name="T26" fmla="*/ 2147483647 w 231"/>
              <a:gd name="T27" fmla="*/ 2147483647 h 108"/>
              <a:gd name="T28" fmla="*/ 2147483647 w 231"/>
              <a:gd name="T29" fmla="*/ 2147483647 h 10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1"/>
              <a:gd name="T46" fmla="*/ 0 h 108"/>
              <a:gd name="T47" fmla="*/ 231 w 231"/>
              <a:gd name="T48" fmla="*/ 108 h 10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1" h="108">
                <a:moveTo>
                  <a:pt x="176" y="9"/>
                </a:moveTo>
                <a:lnTo>
                  <a:pt x="176" y="9"/>
                </a:lnTo>
                <a:lnTo>
                  <a:pt x="6" y="0"/>
                </a:lnTo>
                <a:lnTo>
                  <a:pt x="0" y="103"/>
                </a:lnTo>
                <a:lnTo>
                  <a:pt x="171" y="108"/>
                </a:lnTo>
                <a:lnTo>
                  <a:pt x="176" y="9"/>
                </a:lnTo>
                <a:lnTo>
                  <a:pt x="171" y="108"/>
                </a:lnTo>
                <a:lnTo>
                  <a:pt x="198" y="108"/>
                </a:lnTo>
                <a:lnTo>
                  <a:pt x="215" y="94"/>
                </a:lnTo>
                <a:lnTo>
                  <a:pt x="226" y="80"/>
                </a:lnTo>
                <a:lnTo>
                  <a:pt x="231" y="61"/>
                </a:lnTo>
                <a:lnTo>
                  <a:pt x="231" y="42"/>
                </a:lnTo>
                <a:lnTo>
                  <a:pt x="220" y="28"/>
                </a:lnTo>
                <a:lnTo>
                  <a:pt x="204" y="14"/>
                </a:lnTo>
                <a:lnTo>
                  <a:pt x="176" y="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72" name="Freeform 18"/>
          <p:cNvSpPr>
            <a:spLocks noChangeAspect="1"/>
          </p:cNvSpPr>
          <p:nvPr/>
        </p:nvSpPr>
        <p:spPr bwMode="auto">
          <a:xfrm>
            <a:off x="6619875" y="1390650"/>
            <a:ext cx="215900" cy="185738"/>
          </a:xfrm>
          <a:custGeom>
            <a:avLst/>
            <a:gdLst>
              <a:gd name="T0" fmla="*/ 2147483647 w 127"/>
              <a:gd name="T1" fmla="*/ 0 h 109"/>
              <a:gd name="T2" fmla="*/ 2147483647 w 127"/>
              <a:gd name="T3" fmla="*/ 0 h 109"/>
              <a:gd name="T4" fmla="*/ 2147483647 w 127"/>
              <a:gd name="T5" fmla="*/ 2147483647 h 109"/>
              <a:gd name="T6" fmla="*/ 0 w 127"/>
              <a:gd name="T7" fmla="*/ 2147483647 h 109"/>
              <a:gd name="T8" fmla="*/ 2147483647 w 127"/>
              <a:gd name="T9" fmla="*/ 2147483647 h 109"/>
              <a:gd name="T10" fmla="*/ 2147483647 w 127"/>
              <a:gd name="T11" fmla="*/ 2147483647 h 109"/>
              <a:gd name="T12" fmla="*/ 2147483647 w 127"/>
              <a:gd name="T13" fmla="*/ 2147483647 h 109"/>
              <a:gd name="T14" fmla="*/ 2147483647 w 127"/>
              <a:gd name="T15" fmla="*/ 2147483647 h 109"/>
              <a:gd name="T16" fmla="*/ 2147483647 w 127"/>
              <a:gd name="T17" fmla="*/ 0 h 1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"/>
              <a:gd name="T28" fmla="*/ 0 h 109"/>
              <a:gd name="T29" fmla="*/ 127 w 127"/>
              <a:gd name="T30" fmla="*/ 109 h 10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" h="109">
                <a:moveTo>
                  <a:pt x="116" y="0"/>
                </a:moveTo>
                <a:lnTo>
                  <a:pt x="116" y="0"/>
                </a:lnTo>
                <a:lnTo>
                  <a:pt x="55" y="5"/>
                </a:lnTo>
                <a:lnTo>
                  <a:pt x="0" y="10"/>
                </a:lnTo>
                <a:lnTo>
                  <a:pt x="6" y="109"/>
                </a:lnTo>
                <a:lnTo>
                  <a:pt x="66" y="104"/>
                </a:lnTo>
                <a:lnTo>
                  <a:pt x="127" y="99"/>
                </a:lnTo>
                <a:lnTo>
                  <a:pt x="116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73" name="Freeform 19"/>
          <p:cNvSpPr>
            <a:spLocks noChangeAspect="1"/>
          </p:cNvSpPr>
          <p:nvPr/>
        </p:nvSpPr>
        <p:spPr bwMode="auto">
          <a:xfrm>
            <a:off x="6818313" y="1377950"/>
            <a:ext cx="169862" cy="180975"/>
          </a:xfrm>
          <a:custGeom>
            <a:avLst/>
            <a:gdLst>
              <a:gd name="T0" fmla="*/ 2147483647 w 99"/>
              <a:gd name="T1" fmla="*/ 0 h 108"/>
              <a:gd name="T2" fmla="*/ 2147483647 w 99"/>
              <a:gd name="T3" fmla="*/ 0 h 108"/>
              <a:gd name="T4" fmla="*/ 2147483647 w 99"/>
              <a:gd name="T5" fmla="*/ 2147483647 h 108"/>
              <a:gd name="T6" fmla="*/ 0 w 99"/>
              <a:gd name="T7" fmla="*/ 2147483647 h 108"/>
              <a:gd name="T8" fmla="*/ 2147483647 w 99"/>
              <a:gd name="T9" fmla="*/ 2147483647 h 108"/>
              <a:gd name="T10" fmla="*/ 2147483647 w 99"/>
              <a:gd name="T11" fmla="*/ 2147483647 h 108"/>
              <a:gd name="T12" fmla="*/ 2147483647 w 99"/>
              <a:gd name="T13" fmla="*/ 2147483647 h 108"/>
              <a:gd name="T14" fmla="*/ 2147483647 w 99"/>
              <a:gd name="T15" fmla="*/ 2147483647 h 108"/>
              <a:gd name="T16" fmla="*/ 2147483647 w 99"/>
              <a:gd name="T17" fmla="*/ 0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108"/>
              <a:gd name="T29" fmla="*/ 99 w 99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108">
                <a:moveTo>
                  <a:pt x="88" y="0"/>
                </a:moveTo>
                <a:lnTo>
                  <a:pt x="88" y="0"/>
                </a:lnTo>
                <a:lnTo>
                  <a:pt x="44" y="5"/>
                </a:lnTo>
                <a:lnTo>
                  <a:pt x="0" y="9"/>
                </a:lnTo>
                <a:lnTo>
                  <a:pt x="11" y="108"/>
                </a:lnTo>
                <a:lnTo>
                  <a:pt x="55" y="104"/>
                </a:lnTo>
                <a:lnTo>
                  <a:pt x="99" y="99"/>
                </a:lnTo>
                <a:lnTo>
                  <a:pt x="88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74" name="Freeform 20"/>
          <p:cNvSpPr>
            <a:spLocks noChangeAspect="1"/>
          </p:cNvSpPr>
          <p:nvPr/>
        </p:nvSpPr>
        <p:spPr bwMode="auto">
          <a:xfrm>
            <a:off x="6967538" y="1360488"/>
            <a:ext cx="149225" cy="182562"/>
          </a:xfrm>
          <a:custGeom>
            <a:avLst/>
            <a:gdLst>
              <a:gd name="T0" fmla="*/ 2147483647 w 88"/>
              <a:gd name="T1" fmla="*/ 0 h 109"/>
              <a:gd name="T2" fmla="*/ 2147483647 w 88"/>
              <a:gd name="T3" fmla="*/ 0 h 109"/>
              <a:gd name="T4" fmla="*/ 2147483647 w 88"/>
              <a:gd name="T5" fmla="*/ 2147483647 h 109"/>
              <a:gd name="T6" fmla="*/ 0 w 88"/>
              <a:gd name="T7" fmla="*/ 2147483647 h 109"/>
              <a:gd name="T8" fmla="*/ 2147483647 w 88"/>
              <a:gd name="T9" fmla="*/ 2147483647 h 109"/>
              <a:gd name="T10" fmla="*/ 2147483647 w 88"/>
              <a:gd name="T11" fmla="*/ 2147483647 h 109"/>
              <a:gd name="T12" fmla="*/ 2147483647 w 88"/>
              <a:gd name="T13" fmla="*/ 2147483647 h 109"/>
              <a:gd name="T14" fmla="*/ 2147483647 w 88"/>
              <a:gd name="T15" fmla="*/ 2147483647 h 109"/>
              <a:gd name="T16" fmla="*/ 2147483647 w 88"/>
              <a:gd name="T17" fmla="*/ 0 h 1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"/>
              <a:gd name="T28" fmla="*/ 0 h 109"/>
              <a:gd name="T29" fmla="*/ 88 w 88"/>
              <a:gd name="T30" fmla="*/ 109 h 10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109">
                <a:moveTo>
                  <a:pt x="77" y="0"/>
                </a:moveTo>
                <a:lnTo>
                  <a:pt x="71" y="0"/>
                </a:lnTo>
                <a:lnTo>
                  <a:pt x="33" y="5"/>
                </a:lnTo>
                <a:lnTo>
                  <a:pt x="0" y="10"/>
                </a:lnTo>
                <a:lnTo>
                  <a:pt x="11" y="109"/>
                </a:lnTo>
                <a:lnTo>
                  <a:pt x="49" y="104"/>
                </a:lnTo>
                <a:lnTo>
                  <a:pt x="88" y="99"/>
                </a:lnTo>
                <a:lnTo>
                  <a:pt x="82" y="99"/>
                </a:lnTo>
                <a:lnTo>
                  <a:pt x="77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75" name="Freeform 21"/>
          <p:cNvSpPr>
            <a:spLocks noChangeAspect="1"/>
          </p:cNvSpPr>
          <p:nvPr/>
        </p:nvSpPr>
        <p:spPr bwMode="auto">
          <a:xfrm>
            <a:off x="7099300" y="1344613"/>
            <a:ext cx="246063" cy="182562"/>
          </a:xfrm>
          <a:custGeom>
            <a:avLst/>
            <a:gdLst>
              <a:gd name="T0" fmla="*/ 2147483647 w 143"/>
              <a:gd name="T1" fmla="*/ 0 h 108"/>
              <a:gd name="T2" fmla="*/ 2147483647 w 143"/>
              <a:gd name="T3" fmla="*/ 0 h 108"/>
              <a:gd name="T4" fmla="*/ 2147483647 w 143"/>
              <a:gd name="T5" fmla="*/ 2147483647 h 108"/>
              <a:gd name="T6" fmla="*/ 0 w 143"/>
              <a:gd name="T7" fmla="*/ 2147483647 h 108"/>
              <a:gd name="T8" fmla="*/ 2147483647 w 143"/>
              <a:gd name="T9" fmla="*/ 2147483647 h 108"/>
              <a:gd name="T10" fmla="*/ 2147483647 w 143"/>
              <a:gd name="T11" fmla="*/ 2147483647 h 108"/>
              <a:gd name="T12" fmla="*/ 2147483647 w 143"/>
              <a:gd name="T13" fmla="*/ 2147483647 h 108"/>
              <a:gd name="T14" fmla="*/ 2147483647 w 143"/>
              <a:gd name="T15" fmla="*/ 2147483647 h 108"/>
              <a:gd name="T16" fmla="*/ 2147483647 w 143"/>
              <a:gd name="T17" fmla="*/ 0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3"/>
              <a:gd name="T28" fmla="*/ 0 h 108"/>
              <a:gd name="T29" fmla="*/ 143 w 143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3" h="108">
                <a:moveTo>
                  <a:pt x="137" y="0"/>
                </a:moveTo>
                <a:lnTo>
                  <a:pt x="137" y="0"/>
                </a:lnTo>
                <a:lnTo>
                  <a:pt x="66" y="5"/>
                </a:lnTo>
                <a:lnTo>
                  <a:pt x="0" y="9"/>
                </a:lnTo>
                <a:lnTo>
                  <a:pt x="5" y="108"/>
                </a:lnTo>
                <a:lnTo>
                  <a:pt x="77" y="104"/>
                </a:lnTo>
                <a:lnTo>
                  <a:pt x="143" y="104"/>
                </a:lnTo>
                <a:lnTo>
                  <a:pt x="137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68" name="Freeform 14"/>
          <p:cNvSpPr>
            <a:spLocks noChangeAspect="1"/>
          </p:cNvSpPr>
          <p:nvPr/>
        </p:nvSpPr>
        <p:spPr bwMode="auto">
          <a:xfrm>
            <a:off x="5592763" y="1341438"/>
            <a:ext cx="388937" cy="193675"/>
          </a:xfrm>
          <a:custGeom>
            <a:avLst/>
            <a:gdLst>
              <a:gd name="T0" fmla="*/ 2147483647 w 122"/>
              <a:gd name="T1" fmla="*/ 2147483647 h 113"/>
              <a:gd name="T2" fmla="*/ 2147483647 w 122"/>
              <a:gd name="T3" fmla="*/ 2147483647 h 113"/>
              <a:gd name="T4" fmla="*/ 2147483647 w 122"/>
              <a:gd name="T5" fmla="*/ 2147483647 h 113"/>
              <a:gd name="T6" fmla="*/ 2147483647 w 122"/>
              <a:gd name="T7" fmla="*/ 0 h 113"/>
              <a:gd name="T8" fmla="*/ 0 w 122"/>
              <a:gd name="T9" fmla="*/ 2147483647 h 113"/>
              <a:gd name="T10" fmla="*/ 2147483647 w 122"/>
              <a:gd name="T11" fmla="*/ 2147483647 h 113"/>
              <a:gd name="T12" fmla="*/ 2147483647 w 122"/>
              <a:gd name="T13" fmla="*/ 2147483647 h 113"/>
              <a:gd name="T14" fmla="*/ 2147483647 w 122"/>
              <a:gd name="T15" fmla="*/ 2147483647 h 113"/>
              <a:gd name="T16" fmla="*/ 2147483647 w 122"/>
              <a:gd name="T17" fmla="*/ 2147483647 h 1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2"/>
              <a:gd name="T28" fmla="*/ 0 h 113"/>
              <a:gd name="T29" fmla="*/ 122 w 122"/>
              <a:gd name="T30" fmla="*/ 113 h 1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2" h="113">
                <a:moveTo>
                  <a:pt x="122" y="14"/>
                </a:moveTo>
                <a:lnTo>
                  <a:pt x="122" y="14"/>
                </a:lnTo>
                <a:lnTo>
                  <a:pt x="72" y="9"/>
                </a:lnTo>
                <a:lnTo>
                  <a:pt x="17" y="0"/>
                </a:lnTo>
                <a:lnTo>
                  <a:pt x="0" y="99"/>
                </a:lnTo>
                <a:lnTo>
                  <a:pt x="50" y="108"/>
                </a:lnTo>
                <a:lnTo>
                  <a:pt x="111" y="113"/>
                </a:lnTo>
                <a:lnTo>
                  <a:pt x="105" y="113"/>
                </a:lnTo>
                <a:lnTo>
                  <a:pt x="122" y="1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43" name="Freeform 204"/>
          <p:cNvSpPr>
            <a:spLocks noChangeAspect="1"/>
          </p:cNvSpPr>
          <p:nvPr/>
        </p:nvSpPr>
        <p:spPr bwMode="auto">
          <a:xfrm>
            <a:off x="5303838" y="1414463"/>
            <a:ext cx="2192337" cy="1193800"/>
          </a:xfrm>
          <a:custGeom>
            <a:avLst/>
            <a:gdLst>
              <a:gd name="T0" fmla="*/ 2147483647 w 1350"/>
              <a:gd name="T1" fmla="*/ 2147483647 h 700"/>
              <a:gd name="T2" fmla="*/ 2147483647 w 1350"/>
              <a:gd name="T3" fmla="*/ 2147483647 h 700"/>
              <a:gd name="T4" fmla="*/ 2147483647 w 1350"/>
              <a:gd name="T5" fmla="*/ 2147483647 h 700"/>
              <a:gd name="T6" fmla="*/ 2147483647 w 1350"/>
              <a:gd name="T7" fmla="*/ 2147483647 h 700"/>
              <a:gd name="T8" fmla="*/ 2147483647 w 1350"/>
              <a:gd name="T9" fmla="*/ 2147483647 h 700"/>
              <a:gd name="T10" fmla="*/ 2147483647 w 1350"/>
              <a:gd name="T11" fmla="*/ 2147483647 h 700"/>
              <a:gd name="T12" fmla="*/ 2147483647 w 1350"/>
              <a:gd name="T13" fmla="*/ 2147483647 h 700"/>
              <a:gd name="T14" fmla="*/ 2147483647 w 1350"/>
              <a:gd name="T15" fmla="*/ 2147483647 h 700"/>
              <a:gd name="T16" fmla="*/ 2147483647 w 1350"/>
              <a:gd name="T17" fmla="*/ 2147483647 h 700"/>
              <a:gd name="T18" fmla="*/ 2147483647 w 1350"/>
              <a:gd name="T19" fmla="*/ 2147483647 h 700"/>
              <a:gd name="T20" fmla="*/ 2147483647 w 1350"/>
              <a:gd name="T21" fmla="*/ 2147483647 h 700"/>
              <a:gd name="T22" fmla="*/ 2147483647 w 1350"/>
              <a:gd name="T23" fmla="*/ 2147483647 h 700"/>
              <a:gd name="T24" fmla="*/ 2147483647 w 1350"/>
              <a:gd name="T25" fmla="*/ 2147483647 h 700"/>
              <a:gd name="T26" fmla="*/ 2147483647 w 1350"/>
              <a:gd name="T27" fmla="*/ 2147483647 h 700"/>
              <a:gd name="T28" fmla="*/ 2147483647 w 1350"/>
              <a:gd name="T29" fmla="*/ 2147483647 h 700"/>
              <a:gd name="T30" fmla="*/ 2147483647 w 1350"/>
              <a:gd name="T31" fmla="*/ 2147483647 h 700"/>
              <a:gd name="T32" fmla="*/ 2147483647 w 1350"/>
              <a:gd name="T33" fmla="*/ 2147483647 h 700"/>
              <a:gd name="T34" fmla="*/ 2147483647 w 1350"/>
              <a:gd name="T35" fmla="*/ 2147483647 h 700"/>
              <a:gd name="T36" fmla="*/ 2147483647 w 1350"/>
              <a:gd name="T37" fmla="*/ 2147483647 h 700"/>
              <a:gd name="T38" fmla="*/ 2147483647 w 1350"/>
              <a:gd name="T39" fmla="*/ 2147483647 h 700"/>
              <a:gd name="T40" fmla="*/ 2147483647 w 1350"/>
              <a:gd name="T41" fmla="*/ 2147483647 h 700"/>
              <a:gd name="T42" fmla="*/ 2147483647 w 1350"/>
              <a:gd name="T43" fmla="*/ 2147483647 h 700"/>
              <a:gd name="T44" fmla="*/ 2147483647 w 1350"/>
              <a:gd name="T45" fmla="*/ 2147483647 h 700"/>
              <a:gd name="T46" fmla="*/ 2147483647 w 1350"/>
              <a:gd name="T47" fmla="*/ 2147483647 h 700"/>
              <a:gd name="T48" fmla="*/ 2147483647 w 1350"/>
              <a:gd name="T49" fmla="*/ 2147483647 h 700"/>
              <a:gd name="T50" fmla="*/ 2147483647 w 1350"/>
              <a:gd name="T51" fmla="*/ 2147483647 h 700"/>
              <a:gd name="T52" fmla="*/ 2147483647 w 1350"/>
              <a:gd name="T53" fmla="*/ 2147483647 h 700"/>
              <a:gd name="T54" fmla="*/ 2147483647 w 1350"/>
              <a:gd name="T55" fmla="*/ 2147483647 h 700"/>
              <a:gd name="T56" fmla="*/ 2147483647 w 1350"/>
              <a:gd name="T57" fmla="*/ 2147483647 h 700"/>
              <a:gd name="T58" fmla="*/ 2147483647 w 1350"/>
              <a:gd name="T59" fmla="*/ 2147483647 h 700"/>
              <a:gd name="T60" fmla="*/ 2147483647 w 1350"/>
              <a:gd name="T61" fmla="*/ 2147483647 h 700"/>
              <a:gd name="T62" fmla="*/ 2147483647 w 1350"/>
              <a:gd name="T63" fmla="*/ 2147483647 h 700"/>
              <a:gd name="T64" fmla="*/ 2147483647 w 1350"/>
              <a:gd name="T65" fmla="*/ 2147483647 h 700"/>
              <a:gd name="T66" fmla="*/ 2147483647 w 1350"/>
              <a:gd name="T67" fmla="*/ 2147483647 h 700"/>
              <a:gd name="T68" fmla="*/ 0 w 1350"/>
              <a:gd name="T69" fmla="*/ 2147483647 h 700"/>
              <a:gd name="T70" fmla="*/ 2147483647 w 1350"/>
              <a:gd name="T71" fmla="*/ 2147483647 h 7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50"/>
              <a:gd name="T109" fmla="*/ 0 h 700"/>
              <a:gd name="T110" fmla="*/ 1350 w 1350"/>
              <a:gd name="T111" fmla="*/ 700 h 7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50" h="700">
                <a:moveTo>
                  <a:pt x="40" y="84"/>
                </a:moveTo>
                <a:cubicBezTo>
                  <a:pt x="52" y="89"/>
                  <a:pt x="64" y="93"/>
                  <a:pt x="75" y="93"/>
                </a:cubicBezTo>
                <a:cubicBezTo>
                  <a:pt x="81" y="93"/>
                  <a:pt x="87" y="79"/>
                  <a:pt x="93" y="75"/>
                </a:cubicBezTo>
                <a:cubicBezTo>
                  <a:pt x="110" y="65"/>
                  <a:pt x="127" y="56"/>
                  <a:pt x="145" y="51"/>
                </a:cubicBezTo>
                <a:cubicBezTo>
                  <a:pt x="156" y="42"/>
                  <a:pt x="174" y="42"/>
                  <a:pt x="185" y="37"/>
                </a:cubicBezTo>
                <a:cubicBezTo>
                  <a:pt x="197" y="28"/>
                  <a:pt x="203" y="9"/>
                  <a:pt x="220" y="5"/>
                </a:cubicBezTo>
                <a:cubicBezTo>
                  <a:pt x="237" y="0"/>
                  <a:pt x="255" y="9"/>
                  <a:pt x="272" y="9"/>
                </a:cubicBezTo>
                <a:cubicBezTo>
                  <a:pt x="295" y="9"/>
                  <a:pt x="313" y="14"/>
                  <a:pt x="330" y="19"/>
                </a:cubicBezTo>
                <a:cubicBezTo>
                  <a:pt x="371" y="23"/>
                  <a:pt x="405" y="28"/>
                  <a:pt x="440" y="33"/>
                </a:cubicBezTo>
                <a:lnTo>
                  <a:pt x="573" y="42"/>
                </a:lnTo>
                <a:lnTo>
                  <a:pt x="753" y="51"/>
                </a:lnTo>
                <a:cubicBezTo>
                  <a:pt x="788" y="51"/>
                  <a:pt x="817" y="56"/>
                  <a:pt x="846" y="56"/>
                </a:cubicBezTo>
                <a:cubicBezTo>
                  <a:pt x="886" y="51"/>
                  <a:pt x="927" y="47"/>
                  <a:pt x="968" y="42"/>
                </a:cubicBezTo>
                <a:cubicBezTo>
                  <a:pt x="1002" y="42"/>
                  <a:pt x="1031" y="37"/>
                  <a:pt x="1066" y="37"/>
                </a:cubicBezTo>
                <a:cubicBezTo>
                  <a:pt x="1089" y="33"/>
                  <a:pt x="1118" y="28"/>
                  <a:pt x="1141" y="28"/>
                </a:cubicBezTo>
                <a:cubicBezTo>
                  <a:pt x="1188" y="23"/>
                  <a:pt x="1257" y="19"/>
                  <a:pt x="1304" y="19"/>
                </a:cubicBezTo>
                <a:cubicBezTo>
                  <a:pt x="1321" y="19"/>
                  <a:pt x="1263" y="84"/>
                  <a:pt x="1280" y="79"/>
                </a:cubicBezTo>
                <a:cubicBezTo>
                  <a:pt x="1292" y="75"/>
                  <a:pt x="1298" y="140"/>
                  <a:pt x="1309" y="135"/>
                </a:cubicBezTo>
                <a:cubicBezTo>
                  <a:pt x="1315" y="135"/>
                  <a:pt x="1350" y="168"/>
                  <a:pt x="1350" y="177"/>
                </a:cubicBezTo>
                <a:cubicBezTo>
                  <a:pt x="1350" y="177"/>
                  <a:pt x="1344" y="374"/>
                  <a:pt x="1309" y="406"/>
                </a:cubicBezTo>
                <a:cubicBezTo>
                  <a:pt x="1304" y="411"/>
                  <a:pt x="1176" y="425"/>
                  <a:pt x="1182" y="430"/>
                </a:cubicBezTo>
                <a:cubicBezTo>
                  <a:pt x="1182" y="439"/>
                  <a:pt x="1014" y="458"/>
                  <a:pt x="1025" y="476"/>
                </a:cubicBezTo>
                <a:cubicBezTo>
                  <a:pt x="1031" y="490"/>
                  <a:pt x="910" y="501"/>
                  <a:pt x="898" y="492"/>
                </a:cubicBezTo>
                <a:cubicBezTo>
                  <a:pt x="893" y="487"/>
                  <a:pt x="811" y="523"/>
                  <a:pt x="800" y="528"/>
                </a:cubicBezTo>
                <a:cubicBezTo>
                  <a:pt x="794" y="528"/>
                  <a:pt x="726" y="558"/>
                  <a:pt x="668" y="584"/>
                </a:cubicBezTo>
                <a:lnTo>
                  <a:pt x="440" y="677"/>
                </a:lnTo>
                <a:cubicBezTo>
                  <a:pt x="440" y="677"/>
                  <a:pt x="164" y="700"/>
                  <a:pt x="176" y="700"/>
                </a:cubicBezTo>
                <a:cubicBezTo>
                  <a:pt x="188" y="700"/>
                  <a:pt x="156" y="556"/>
                  <a:pt x="156" y="556"/>
                </a:cubicBezTo>
                <a:lnTo>
                  <a:pt x="4" y="522"/>
                </a:lnTo>
                <a:lnTo>
                  <a:pt x="29" y="350"/>
                </a:lnTo>
                <a:lnTo>
                  <a:pt x="121" y="331"/>
                </a:lnTo>
                <a:lnTo>
                  <a:pt x="121" y="271"/>
                </a:lnTo>
                <a:lnTo>
                  <a:pt x="58" y="252"/>
                </a:lnTo>
                <a:lnTo>
                  <a:pt x="17" y="173"/>
                </a:lnTo>
                <a:lnTo>
                  <a:pt x="0" y="112"/>
                </a:lnTo>
                <a:lnTo>
                  <a:pt x="40" y="84"/>
                </a:lnTo>
              </a:path>
            </a:pathLst>
          </a:custGeom>
          <a:solidFill>
            <a:srgbClr val="FFC979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48750" name="Tytuł 1"/>
          <p:cNvSpPr>
            <a:spLocks/>
          </p:cNvSpPr>
          <p:nvPr/>
        </p:nvSpPr>
        <p:spPr bwMode="auto">
          <a:xfrm>
            <a:off x="357158" y="785794"/>
            <a:ext cx="778674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ts val="2400"/>
              </a:lnSpc>
              <a:defRPr/>
            </a:pPr>
            <a:r>
              <a:rPr lang="pl-PL" sz="1500" b="1" dirty="0" smtClean="0"/>
              <a:t>Podział „janosikowego” pomiędzy poszczególne województwa </a:t>
            </a:r>
            <a:endParaRPr lang="pl-PL" sz="1500" dirty="0"/>
          </a:p>
        </p:txBody>
      </p:sp>
      <p:sp>
        <p:nvSpPr>
          <p:cNvPr id="2051" name="Freeform 203"/>
          <p:cNvSpPr>
            <a:spLocks noChangeAspect="1"/>
          </p:cNvSpPr>
          <p:nvPr/>
        </p:nvSpPr>
        <p:spPr bwMode="auto">
          <a:xfrm>
            <a:off x="3863975" y="1052513"/>
            <a:ext cx="1855788" cy="1281112"/>
          </a:xfrm>
          <a:custGeom>
            <a:avLst/>
            <a:gdLst>
              <a:gd name="T0" fmla="*/ 2147483647 w 197"/>
              <a:gd name="T1" fmla="*/ 2147483647 h 161"/>
              <a:gd name="T2" fmla="*/ 2147483647 w 197"/>
              <a:gd name="T3" fmla="*/ 2147483647 h 161"/>
              <a:gd name="T4" fmla="*/ 2147483647 w 197"/>
              <a:gd name="T5" fmla="*/ 2147483647 h 161"/>
              <a:gd name="T6" fmla="*/ 2147483647 w 197"/>
              <a:gd name="T7" fmla="*/ 2147483647 h 161"/>
              <a:gd name="T8" fmla="*/ 2147483647 w 197"/>
              <a:gd name="T9" fmla="*/ 2147483647 h 161"/>
              <a:gd name="T10" fmla="*/ 2147483647 w 197"/>
              <a:gd name="T11" fmla="*/ 2147483647 h 161"/>
              <a:gd name="T12" fmla="*/ 2147483647 w 197"/>
              <a:gd name="T13" fmla="*/ 2147483647 h 161"/>
              <a:gd name="T14" fmla="*/ 2147483647 w 197"/>
              <a:gd name="T15" fmla="*/ 2147483647 h 161"/>
              <a:gd name="T16" fmla="*/ 2147483647 w 197"/>
              <a:gd name="T17" fmla="*/ 2147483647 h 161"/>
              <a:gd name="T18" fmla="*/ 2147483647 w 197"/>
              <a:gd name="T19" fmla="*/ 2147483647 h 161"/>
              <a:gd name="T20" fmla="*/ 2147483647 w 197"/>
              <a:gd name="T21" fmla="*/ 2147483647 h 161"/>
              <a:gd name="T22" fmla="*/ 2147483647 w 197"/>
              <a:gd name="T23" fmla="*/ 2147483647 h 161"/>
              <a:gd name="T24" fmla="*/ 2147483647 w 197"/>
              <a:gd name="T25" fmla="*/ 2147483647 h 161"/>
              <a:gd name="T26" fmla="*/ 2147483647 w 197"/>
              <a:gd name="T27" fmla="*/ 2147483647 h 161"/>
              <a:gd name="T28" fmla="*/ 2147483647 w 197"/>
              <a:gd name="T29" fmla="*/ 2147483647 h 161"/>
              <a:gd name="T30" fmla="*/ 2147483647 w 197"/>
              <a:gd name="T31" fmla="*/ 2147483647 h 161"/>
              <a:gd name="T32" fmla="*/ 2147483647 w 197"/>
              <a:gd name="T33" fmla="*/ 2147483647 h 161"/>
              <a:gd name="T34" fmla="*/ 2147483647 w 197"/>
              <a:gd name="T35" fmla="*/ 2147483647 h 161"/>
              <a:gd name="T36" fmla="*/ 2147483647 w 197"/>
              <a:gd name="T37" fmla="*/ 2147483647 h 161"/>
              <a:gd name="T38" fmla="*/ 2147483647 w 197"/>
              <a:gd name="T39" fmla="*/ 2147483647 h 161"/>
              <a:gd name="T40" fmla="*/ 2147483647 w 197"/>
              <a:gd name="T41" fmla="*/ 2147483647 h 161"/>
              <a:gd name="T42" fmla="*/ 2147483647 w 197"/>
              <a:gd name="T43" fmla="*/ 2147483647 h 161"/>
              <a:gd name="T44" fmla="*/ 2147483647 w 197"/>
              <a:gd name="T45" fmla="*/ 2147483647 h 161"/>
              <a:gd name="T46" fmla="*/ 2147483647 w 197"/>
              <a:gd name="T47" fmla="*/ 2147483647 h 161"/>
              <a:gd name="T48" fmla="*/ 2147483647 w 197"/>
              <a:gd name="T49" fmla="*/ 2147483647 h 161"/>
              <a:gd name="T50" fmla="*/ 2147483647 w 197"/>
              <a:gd name="T51" fmla="*/ 2147483647 h 161"/>
              <a:gd name="T52" fmla="*/ 2147483647 w 197"/>
              <a:gd name="T53" fmla="*/ 2147483647 h 161"/>
              <a:gd name="T54" fmla="*/ 2147483647 w 197"/>
              <a:gd name="T55" fmla="*/ 2147483647 h 161"/>
              <a:gd name="T56" fmla="*/ 2147483647 w 197"/>
              <a:gd name="T57" fmla="*/ 2147483647 h 161"/>
              <a:gd name="T58" fmla="*/ 2147483647 w 197"/>
              <a:gd name="T59" fmla="*/ 2147483647 h 161"/>
              <a:gd name="T60" fmla="*/ 2147483647 w 197"/>
              <a:gd name="T61" fmla="*/ 2147483647 h 161"/>
              <a:gd name="T62" fmla="*/ 2147483647 w 197"/>
              <a:gd name="T63" fmla="*/ 2147483647 h 161"/>
              <a:gd name="T64" fmla="*/ 2147483647 w 197"/>
              <a:gd name="T65" fmla="*/ 2147483647 h 161"/>
              <a:gd name="T66" fmla="*/ 2147483647 w 197"/>
              <a:gd name="T67" fmla="*/ 2147483647 h 161"/>
              <a:gd name="T68" fmla="*/ 0 w 197"/>
              <a:gd name="T69" fmla="*/ 2147483647 h 161"/>
              <a:gd name="T70" fmla="*/ 2147483647 w 197"/>
              <a:gd name="T71" fmla="*/ 2147483647 h 1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7"/>
              <a:gd name="T109" fmla="*/ 0 h 161"/>
              <a:gd name="T110" fmla="*/ 197 w 197"/>
              <a:gd name="T111" fmla="*/ 161 h 1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7" h="161">
                <a:moveTo>
                  <a:pt x="1" y="28"/>
                </a:moveTo>
                <a:cubicBezTo>
                  <a:pt x="3" y="27"/>
                  <a:pt x="4" y="27"/>
                  <a:pt x="5" y="27"/>
                </a:cubicBezTo>
                <a:cubicBezTo>
                  <a:pt x="6" y="27"/>
                  <a:pt x="8" y="26"/>
                  <a:pt x="9" y="25"/>
                </a:cubicBezTo>
                <a:cubicBezTo>
                  <a:pt x="13" y="23"/>
                  <a:pt x="17" y="20"/>
                  <a:pt x="20" y="18"/>
                </a:cubicBezTo>
                <a:cubicBezTo>
                  <a:pt x="26" y="15"/>
                  <a:pt x="31" y="12"/>
                  <a:pt x="37" y="10"/>
                </a:cubicBezTo>
                <a:lnTo>
                  <a:pt x="45" y="6"/>
                </a:lnTo>
                <a:cubicBezTo>
                  <a:pt x="51" y="6"/>
                  <a:pt x="57" y="5"/>
                  <a:pt x="63" y="4"/>
                </a:cubicBezTo>
                <a:cubicBezTo>
                  <a:pt x="67" y="4"/>
                  <a:pt x="70" y="3"/>
                  <a:pt x="74" y="2"/>
                </a:cubicBezTo>
                <a:cubicBezTo>
                  <a:pt x="78" y="2"/>
                  <a:pt x="81" y="2"/>
                  <a:pt x="84" y="2"/>
                </a:cubicBezTo>
                <a:cubicBezTo>
                  <a:pt x="88" y="2"/>
                  <a:pt x="93" y="0"/>
                  <a:pt x="97" y="1"/>
                </a:cubicBezTo>
                <a:cubicBezTo>
                  <a:pt x="99" y="1"/>
                  <a:pt x="101" y="4"/>
                  <a:pt x="103" y="5"/>
                </a:cubicBezTo>
                <a:cubicBezTo>
                  <a:pt x="105" y="6"/>
                  <a:pt x="107" y="7"/>
                  <a:pt x="109" y="8"/>
                </a:cubicBezTo>
                <a:cubicBezTo>
                  <a:pt x="111" y="10"/>
                  <a:pt x="114" y="12"/>
                  <a:pt x="116" y="13"/>
                </a:cubicBezTo>
                <a:cubicBezTo>
                  <a:pt x="118" y="15"/>
                  <a:pt x="121" y="17"/>
                  <a:pt x="124" y="18"/>
                </a:cubicBezTo>
                <a:cubicBezTo>
                  <a:pt x="125" y="19"/>
                  <a:pt x="126" y="20"/>
                  <a:pt x="127" y="22"/>
                </a:cubicBezTo>
                <a:cubicBezTo>
                  <a:pt x="128" y="23"/>
                  <a:pt x="130" y="24"/>
                  <a:pt x="130" y="25"/>
                </a:cubicBezTo>
                <a:cubicBezTo>
                  <a:pt x="130" y="27"/>
                  <a:pt x="130" y="30"/>
                  <a:pt x="128" y="30"/>
                </a:cubicBezTo>
                <a:cubicBezTo>
                  <a:pt x="126" y="30"/>
                  <a:pt x="126" y="27"/>
                  <a:pt x="125" y="26"/>
                </a:cubicBezTo>
                <a:cubicBezTo>
                  <a:pt x="124" y="25"/>
                  <a:pt x="124" y="23"/>
                  <a:pt x="122" y="22"/>
                </a:cubicBezTo>
                <a:cubicBezTo>
                  <a:pt x="120" y="20"/>
                  <a:pt x="117" y="18"/>
                  <a:pt x="114" y="16"/>
                </a:cubicBezTo>
                <a:cubicBezTo>
                  <a:pt x="111" y="14"/>
                  <a:pt x="108" y="10"/>
                  <a:pt x="105" y="9"/>
                </a:cubicBezTo>
                <a:cubicBezTo>
                  <a:pt x="103" y="9"/>
                  <a:pt x="102" y="11"/>
                  <a:pt x="101" y="12"/>
                </a:cubicBezTo>
                <a:cubicBezTo>
                  <a:pt x="101" y="13"/>
                  <a:pt x="102" y="14"/>
                  <a:pt x="103" y="14"/>
                </a:cubicBezTo>
                <a:cubicBezTo>
                  <a:pt x="104" y="15"/>
                  <a:pt x="106" y="16"/>
                  <a:pt x="107" y="18"/>
                </a:cubicBezTo>
                <a:cubicBezTo>
                  <a:pt x="107" y="19"/>
                  <a:pt x="106" y="20"/>
                  <a:pt x="106" y="22"/>
                </a:cubicBezTo>
                <a:cubicBezTo>
                  <a:pt x="106" y="23"/>
                  <a:pt x="106" y="24"/>
                  <a:pt x="107" y="25"/>
                </a:cubicBezTo>
                <a:cubicBezTo>
                  <a:pt x="107" y="26"/>
                  <a:pt x="109" y="24"/>
                  <a:pt x="109" y="25"/>
                </a:cubicBezTo>
                <a:cubicBezTo>
                  <a:pt x="110" y="26"/>
                  <a:pt x="110" y="29"/>
                  <a:pt x="111" y="30"/>
                </a:cubicBezTo>
                <a:cubicBezTo>
                  <a:pt x="111" y="32"/>
                  <a:pt x="112" y="34"/>
                  <a:pt x="112" y="35"/>
                </a:cubicBezTo>
                <a:cubicBezTo>
                  <a:pt x="113" y="37"/>
                  <a:pt x="112" y="38"/>
                  <a:pt x="112" y="40"/>
                </a:cubicBezTo>
                <a:cubicBezTo>
                  <a:pt x="112" y="41"/>
                  <a:pt x="111" y="43"/>
                  <a:pt x="112" y="44"/>
                </a:cubicBezTo>
                <a:cubicBezTo>
                  <a:pt x="113" y="46"/>
                  <a:pt x="115" y="46"/>
                  <a:pt x="116" y="47"/>
                </a:cubicBezTo>
                <a:cubicBezTo>
                  <a:pt x="118" y="48"/>
                  <a:pt x="119" y="51"/>
                  <a:pt x="122" y="52"/>
                </a:cubicBezTo>
                <a:cubicBezTo>
                  <a:pt x="123" y="53"/>
                  <a:pt x="125" y="52"/>
                  <a:pt x="126" y="53"/>
                </a:cubicBezTo>
                <a:cubicBezTo>
                  <a:pt x="128" y="53"/>
                  <a:pt x="129" y="56"/>
                  <a:pt x="131" y="56"/>
                </a:cubicBezTo>
                <a:cubicBezTo>
                  <a:pt x="138" y="57"/>
                  <a:pt x="145" y="57"/>
                  <a:pt x="152" y="55"/>
                </a:cubicBezTo>
                <a:cubicBezTo>
                  <a:pt x="158" y="54"/>
                  <a:pt x="165" y="52"/>
                  <a:pt x="171" y="49"/>
                </a:cubicBezTo>
                <a:cubicBezTo>
                  <a:pt x="175" y="46"/>
                  <a:pt x="179" y="43"/>
                  <a:pt x="183" y="40"/>
                </a:cubicBezTo>
                <a:cubicBezTo>
                  <a:pt x="186" y="37"/>
                  <a:pt x="188" y="32"/>
                  <a:pt x="192" y="28"/>
                </a:cubicBezTo>
                <a:cubicBezTo>
                  <a:pt x="193" y="27"/>
                  <a:pt x="196" y="24"/>
                  <a:pt x="197" y="26"/>
                </a:cubicBezTo>
                <a:cubicBezTo>
                  <a:pt x="197" y="28"/>
                  <a:pt x="193" y="29"/>
                  <a:pt x="192" y="31"/>
                </a:cubicBezTo>
                <a:cubicBezTo>
                  <a:pt x="190" y="34"/>
                  <a:pt x="188" y="37"/>
                  <a:pt x="186" y="40"/>
                </a:cubicBezTo>
                <a:cubicBezTo>
                  <a:pt x="183" y="43"/>
                  <a:pt x="180" y="46"/>
                  <a:pt x="176" y="48"/>
                </a:cubicBezTo>
                <a:cubicBezTo>
                  <a:pt x="173" y="50"/>
                  <a:pt x="170" y="53"/>
                  <a:pt x="166" y="54"/>
                </a:cubicBezTo>
                <a:cubicBezTo>
                  <a:pt x="163" y="55"/>
                  <a:pt x="161" y="54"/>
                  <a:pt x="159" y="55"/>
                </a:cubicBezTo>
                <a:cubicBezTo>
                  <a:pt x="157" y="56"/>
                  <a:pt x="156" y="58"/>
                  <a:pt x="156" y="60"/>
                </a:cubicBezTo>
                <a:cubicBezTo>
                  <a:pt x="156" y="61"/>
                  <a:pt x="158" y="63"/>
                  <a:pt x="159" y="64"/>
                </a:cubicBezTo>
                <a:cubicBezTo>
                  <a:pt x="160" y="65"/>
                  <a:pt x="158" y="68"/>
                  <a:pt x="158" y="68"/>
                </a:cubicBezTo>
                <a:cubicBezTo>
                  <a:pt x="160" y="68"/>
                  <a:pt x="150" y="71"/>
                  <a:pt x="152" y="70"/>
                </a:cubicBezTo>
                <a:cubicBezTo>
                  <a:pt x="154" y="68"/>
                  <a:pt x="158" y="85"/>
                  <a:pt x="161" y="86"/>
                </a:cubicBezTo>
                <a:cubicBezTo>
                  <a:pt x="163" y="87"/>
                  <a:pt x="170" y="87"/>
                  <a:pt x="171" y="91"/>
                </a:cubicBezTo>
                <a:cubicBezTo>
                  <a:pt x="173" y="95"/>
                  <a:pt x="169" y="104"/>
                  <a:pt x="172" y="104"/>
                </a:cubicBezTo>
                <a:cubicBezTo>
                  <a:pt x="175" y="103"/>
                  <a:pt x="172" y="110"/>
                  <a:pt x="172" y="117"/>
                </a:cubicBezTo>
                <a:cubicBezTo>
                  <a:pt x="172" y="117"/>
                  <a:pt x="157" y="121"/>
                  <a:pt x="157" y="121"/>
                </a:cubicBezTo>
                <a:cubicBezTo>
                  <a:pt x="154" y="124"/>
                  <a:pt x="163" y="146"/>
                  <a:pt x="142" y="139"/>
                </a:cubicBezTo>
                <a:cubicBezTo>
                  <a:pt x="137" y="138"/>
                  <a:pt x="136" y="140"/>
                  <a:pt x="133" y="140"/>
                </a:cubicBezTo>
                <a:lnTo>
                  <a:pt x="125" y="139"/>
                </a:lnTo>
                <a:lnTo>
                  <a:pt x="125" y="130"/>
                </a:lnTo>
                <a:lnTo>
                  <a:pt x="93" y="130"/>
                </a:lnTo>
                <a:lnTo>
                  <a:pt x="91" y="122"/>
                </a:lnTo>
                <a:lnTo>
                  <a:pt x="78" y="119"/>
                </a:lnTo>
                <a:lnTo>
                  <a:pt x="60" y="134"/>
                </a:lnTo>
                <a:lnTo>
                  <a:pt x="44" y="140"/>
                </a:lnTo>
                <a:lnTo>
                  <a:pt x="30" y="161"/>
                </a:lnTo>
                <a:lnTo>
                  <a:pt x="13" y="147"/>
                </a:lnTo>
                <a:lnTo>
                  <a:pt x="9" y="120"/>
                </a:lnTo>
                <a:lnTo>
                  <a:pt x="9" y="111"/>
                </a:lnTo>
                <a:lnTo>
                  <a:pt x="17" y="105"/>
                </a:lnTo>
                <a:lnTo>
                  <a:pt x="0" y="82"/>
                </a:lnTo>
                <a:lnTo>
                  <a:pt x="0" y="64"/>
                </a:lnTo>
                <a:lnTo>
                  <a:pt x="6" y="46"/>
                </a:lnTo>
                <a:lnTo>
                  <a:pt x="1" y="28"/>
                </a:lnTo>
              </a:path>
            </a:pathLst>
          </a:custGeom>
          <a:solidFill>
            <a:srgbClr val="E0C1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52" name="Freeform 180"/>
          <p:cNvSpPr>
            <a:spLocks noChangeAspect="1"/>
          </p:cNvSpPr>
          <p:nvPr/>
        </p:nvSpPr>
        <p:spPr bwMode="auto">
          <a:xfrm>
            <a:off x="2063750" y="2643188"/>
            <a:ext cx="207963" cy="111125"/>
          </a:xfrm>
          <a:custGeom>
            <a:avLst/>
            <a:gdLst>
              <a:gd name="T0" fmla="*/ 2147483647 w 121"/>
              <a:gd name="T1" fmla="*/ 0 h 66"/>
              <a:gd name="T2" fmla="*/ 2147483647 w 121"/>
              <a:gd name="T3" fmla="*/ 0 h 66"/>
              <a:gd name="T4" fmla="*/ 0 w 121"/>
              <a:gd name="T5" fmla="*/ 0 h 66"/>
              <a:gd name="T6" fmla="*/ 0 w 121"/>
              <a:gd name="T7" fmla="*/ 2147483647 h 66"/>
              <a:gd name="T8" fmla="*/ 2147483647 w 121"/>
              <a:gd name="T9" fmla="*/ 2147483647 h 66"/>
              <a:gd name="T10" fmla="*/ 2147483647 w 121"/>
              <a:gd name="T11" fmla="*/ 2147483647 h 66"/>
              <a:gd name="T12" fmla="*/ 2147483647 w 121"/>
              <a:gd name="T13" fmla="*/ 2147483647 h 66"/>
              <a:gd name="T14" fmla="*/ 2147483647 w 121"/>
              <a:gd name="T15" fmla="*/ 2147483647 h 66"/>
              <a:gd name="T16" fmla="*/ 2147483647 w 121"/>
              <a:gd name="T17" fmla="*/ 0 h 6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66"/>
              <a:gd name="T29" fmla="*/ 121 w 121"/>
              <a:gd name="T30" fmla="*/ 66 h 6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66">
                <a:moveTo>
                  <a:pt x="6" y="0"/>
                </a:moveTo>
                <a:lnTo>
                  <a:pt x="6" y="0"/>
                </a:lnTo>
                <a:lnTo>
                  <a:pt x="0" y="0"/>
                </a:lnTo>
                <a:lnTo>
                  <a:pt x="0" y="66"/>
                </a:lnTo>
                <a:lnTo>
                  <a:pt x="94" y="9"/>
                </a:lnTo>
                <a:lnTo>
                  <a:pt x="105" y="42"/>
                </a:lnTo>
                <a:lnTo>
                  <a:pt x="121" y="9"/>
                </a:lnTo>
                <a:lnTo>
                  <a:pt x="6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3" name="Freeform 181"/>
          <p:cNvSpPr>
            <a:spLocks noChangeAspect="1"/>
          </p:cNvSpPr>
          <p:nvPr/>
        </p:nvSpPr>
        <p:spPr bwMode="auto">
          <a:xfrm>
            <a:off x="2063750" y="2506663"/>
            <a:ext cx="207963" cy="150812"/>
          </a:xfrm>
          <a:custGeom>
            <a:avLst/>
            <a:gdLst>
              <a:gd name="T0" fmla="*/ 2147483647 w 121"/>
              <a:gd name="T1" fmla="*/ 2147483647 h 89"/>
              <a:gd name="T2" fmla="*/ 2147483647 w 121"/>
              <a:gd name="T3" fmla="*/ 2147483647 h 89"/>
              <a:gd name="T4" fmla="*/ 0 w 121"/>
              <a:gd name="T5" fmla="*/ 2147483647 h 89"/>
              <a:gd name="T6" fmla="*/ 2147483647 w 121"/>
              <a:gd name="T7" fmla="*/ 2147483647 h 89"/>
              <a:gd name="T8" fmla="*/ 2147483647 w 121"/>
              <a:gd name="T9" fmla="*/ 2147483647 h 89"/>
              <a:gd name="T10" fmla="*/ 2147483647 w 121"/>
              <a:gd name="T11" fmla="*/ 2147483647 h 89"/>
              <a:gd name="T12" fmla="*/ 2147483647 w 121"/>
              <a:gd name="T13" fmla="*/ 2147483647 h 89"/>
              <a:gd name="T14" fmla="*/ 2147483647 w 121"/>
              <a:gd name="T15" fmla="*/ 2147483647 h 89"/>
              <a:gd name="T16" fmla="*/ 2147483647 w 121"/>
              <a:gd name="T17" fmla="*/ 2147483647 h 89"/>
              <a:gd name="T18" fmla="*/ 2147483647 w 121"/>
              <a:gd name="T19" fmla="*/ 2147483647 h 89"/>
              <a:gd name="T20" fmla="*/ 2147483647 w 121"/>
              <a:gd name="T21" fmla="*/ 2147483647 h 89"/>
              <a:gd name="T22" fmla="*/ 2147483647 w 121"/>
              <a:gd name="T23" fmla="*/ 2147483647 h 89"/>
              <a:gd name="T24" fmla="*/ 2147483647 w 121"/>
              <a:gd name="T25" fmla="*/ 2147483647 h 89"/>
              <a:gd name="T26" fmla="*/ 2147483647 w 121"/>
              <a:gd name="T27" fmla="*/ 0 h 89"/>
              <a:gd name="T28" fmla="*/ 2147483647 w 121"/>
              <a:gd name="T29" fmla="*/ 0 h 89"/>
              <a:gd name="T30" fmla="*/ 2147483647 w 121"/>
              <a:gd name="T31" fmla="*/ 2147483647 h 89"/>
              <a:gd name="T32" fmla="*/ 2147483647 w 121"/>
              <a:gd name="T33" fmla="*/ 2147483647 h 89"/>
              <a:gd name="T34" fmla="*/ 2147483647 w 121"/>
              <a:gd name="T35" fmla="*/ 2147483647 h 8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1"/>
              <a:gd name="T55" fmla="*/ 0 h 89"/>
              <a:gd name="T56" fmla="*/ 121 w 121"/>
              <a:gd name="T57" fmla="*/ 89 h 8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1" h="89">
                <a:moveTo>
                  <a:pt x="6" y="19"/>
                </a:moveTo>
                <a:lnTo>
                  <a:pt x="6" y="23"/>
                </a:lnTo>
                <a:lnTo>
                  <a:pt x="0" y="75"/>
                </a:lnTo>
                <a:lnTo>
                  <a:pt x="6" y="80"/>
                </a:lnTo>
                <a:lnTo>
                  <a:pt x="121" y="89"/>
                </a:lnTo>
                <a:lnTo>
                  <a:pt x="116" y="56"/>
                </a:lnTo>
                <a:lnTo>
                  <a:pt x="105" y="80"/>
                </a:lnTo>
                <a:lnTo>
                  <a:pt x="116" y="61"/>
                </a:lnTo>
                <a:lnTo>
                  <a:pt x="116" y="38"/>
                </a:lnTo>
                <a:lnTo>
                  <a:pt x="105" y="23"/>
                </a:lnTo>
                <a:lnTo>
                  <a:pt x="88" y="9"/>
                </a:lnTo>
                <a:lnTo>
                  <a:pt x="72" y="0"/>
                </a:lnTo>
                <a:lnTo>
                  <a:pt x="50" y="0"/>
                </a:lnTo>
                <a:lnTo>
                  <a:pt x="28" y="5"/>
                </a:lnTo>
                <a:lnTo>
                  <a:pt x="6" y="23"/>
                </a:lnTo>
                <a:lnTo>
                  <a:pt x="6" y="1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4" name="Freeform 179"/>
          <p:cNvSpPr>
            <a:spLocks noChangeAspect="1"/>
          </p:cNvSpPr>
          <p:nvPr/>
        </p:nvSpPr>
        <p:spPr bwMode="auto">
          <a:xfrm>
            <a:off x="2063750" y="2657475"/>
            <a:ext cx="441325" cy="314325"/>
          </a:xfrm>
          <a:custGeom>
            <a:avLst/>
            <a:gdLst>
              <a:gd name="T0" fmla="*/ 0 w 259"/>
              <a:gd name="T1" fmla="*/ 2147483647 h 184"/>
              <a:gd name="T2" fmla="*/ 0 w 259"/>
              <a:gd name="T3" fmla="*/ 2147483647 h 184"/>
              <a:gd name="T4" fmla="*/ 2147483647 w 259"/>
              <a:gd name="T5" fmla="*/ 2147483647 h 184"/>
              <a:gd name="T6" fmla="*/ 2147483647 w 259"/>
              <a:gd name="T7" fmla="*/ 2147483647 h 184"/>
              <a:gd name="T8" fmla="*/ 2147483647 w 259"/>
              <a:gd name="T9" fmla="*/ 2147483647 h 184"/>
              <a:gd name="T10" fmla="*/ 2147483647 w 259"/>
              <a:gd name="T11" fmla="*/ 2147483647 h 184"/>
              <a:gd name="T12" fmla="*/ 2147483647 w 259"/>
              <a:gd name="T13" fmla="*/ 2147483647 h 184"/>
              <a:gd name="T14" fmla="*/ 2147483647 w 259"/>
              <a:gd name="T15" fmla="*/ 2147483647 h 184"/>
              <a:gd name="T16" fmla="*/ 2147483647 w 259"/>
              <a:gd name="T17" fmla="*/ 2147483647 h 184"/>
              <a:gd name="T18" fmla="*/ 2147483647 w 259"/>
              <a:gd name="T19" fmla="*/ 2147483647 h 184"/>
              <a:gd name="T20" fmla="*/ 2147483647 w 259"/>
              <a:gd name="T21" fmla="*/ 2147483647 h 184"/>
              <a:gd name="T22" fmla="*/ 2147483647 w 259"/>
              <a:gd name="T23" fmla="*/ 2147483647 h 184"/>
              <a:gd name="T24" fmla="*/ 2147483647 w 259"/>
              <a:gd name="T25" fmla="*/ 2147483647 h 184"/>
              <a:gd name="T26" fmla="*/ 2147483647 w 259"/>
              <a:gd name="T27" fmla="*/ 2147483647 h 184"/>
              <a:gd name="T28" fmla="*/ 2147483647 w 259"/>
              <a:gd name="T29" fmla="*/ 0 h 184"/>
              <a:gd name="T30" fmla="*/ 2147483647 w 259"/>
              <a:gd name="T31" fmla="*/ 0 h 184"/>
              <a:gd name="T32" fmla="*/ 0 w 259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9"/>
              <a:gd name="T52" fmla="*/ 0 h 184"/>
              <a:gd name="T53" fmla="*/ 259 w 259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9" h="184">
                <a:moveTo>
                  <a:pt x="0" y="57"/>
                </a:moveTo>
                <a:lnTo>
                  <a:pt x="0" y="57"/>
                </a:lnTo>
                <a:lnTo>
                  <a:pt x="44" y="99"/>
                </a:lnTo>
                <a:lnTo>
                  <a:pt x="94" y="132"/>
                </a:lnTo>
                <a:lnTo>
                  <a:pt x="116" y="146"/>
                </a:lnTo>
                <a:lnTo>
                  <a:pt x="132" y="161"/>
                </a:lnTo>
                <a:lnTo>
                  <a:pt x="143" y="175"/>
                </a:lnTo>
                <a:lnTo>
                  <a:pt x="154" y="184"/>
                </a:lnTo>
                <a:lnTo>
                  <a:pt x="259" y="146"/>
                </a:lnTo>
                <a:lnTo>
                  <a:pt x="242" y="118"/>
                </a:lnTo>
                <a:lnTo>
                  <a:pt x="220" y="90"/>
                </a:lnTo>
                <a:lnTo>
                  <a:pt x="193" y="71"/>
                </a:lnTo>
                <a:lnTo>
                  <a:pt x="171" y="57"/>
                </a:lnTo>
                <a:lnTo>
                  <a:pt x="127" y="24"/>
                </a:lnTo>
                <a:lnTo>
                  <a:pt x="94" y="0"/>
                </a:lnTo>
                <a:lnTo>
                  <a:pt x="0" y="57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5" name="Freeform 183"/>
          <p:cNvSpPr>
            <a:spLocks noChangeAspect="1"/>
          </p:cNvSpPr>
          <p:nvPr/>
        </p:nvSpPr>
        <p:spPr bwMode="auto">
          <a:xfrm>
            <a:off x="2205038" y="2387600"/>
            <a:ext cx="207962" cy="185738"/>
          </a:xfrm>
          <a:custGeom>
            <a:avLst/>
            <a:gdLst>
              <a:gd name="T0" fmla="*/ 2147483647 w 121"/>
              <a:gd name="T1" fmla="*/ 0 h 109"/>
              <a:gd name="T2" fmla="*/ 2147483647 w 121"/>
              <a:gd name="T3" fmla="*/ 0 h 109"/>
              <a:gd name="T4" fmla="*/ 0 w 121"/>
              <a:gd name="T5" fmla="*/ 2147483647 h 109"/>
              <a:gd name="T6" fmla="*/ 0 w 121"/>
              <a:gd name="T7" fmla="*/ 2147483647 h 109"/>
              <a:gd name="T8" fmla="*/ 2147483647 w 121"/>
              <a:gd name="T9" fmla="*/ 2147483647 h 109"/>
              <a:gd name="T10" fmla="*/ 2147483647 w 121"/>
              <a:gd name="T11" fmla="*/ 2147483647 h 109"/>
              <a:gd name="T12" fmla="*/ 2147483647 w 121"/>
              <a:gd name="T13" fmla="*/ 2147483647 h 109"/>
              <a:gd name="T14" fmla="*/ 2147483647 w 121"/>
              <a:gd name="T15" fmla="*/ 2147483647 h 109"/>
              <a:gd name="T16" fmla="*/ 2147483647 w 121"/>
              <a:gd name="T17" fmla="*/ 0 h 10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09"/>
              <a:gd name="T29" fmla="*/ 121 w 121"/>
              <a:gd name="T30" fmla="*/ 109 h 10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09">
                <a:moveTo>
                  <a:pt x="5" y="0"/>
                </a:moveTo>
                <a:lnTo>
                  <a:pt x="5" y="0"/>
                </a:lnTo>
                <a:lnTo>
                  <a:pt x="0" y="38"/>
                </a:lnTo>
                <a:lnTo>
                  <a:pt x="0" y="52"/>
                </a:lnTo>
                <a:lnTo>
                  <a:pt x="93" y="109"/>
                </a:lnTo>
                <a:lnTo>
                  <a:pt x="115" y="57"/>
                </a:lnTo>
                <a:lnTo>
                  <a:pt x="121" y="28"/>
                </a:lnTo>
                <a:lnTo>
                  <a:pt x="115" y="28"/>
                </a:lnTo>
                <a:lnTo>
                  <a:pt x="5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6" name="Freeform 187"/>
          <p:cNvSpPr>
            <a:spLocks noChangeAspect="1"/>
          </p:cNvSpPr>
          <p:nvPr/>
        </p:nvSpPr>
        <p:spPr bwMode="auto">
          <a:xfrm>
            <a:off x="2197100" y="1941513"/>
            <a:ext cx="203200" cy="161925"/>
          </a:xfrm>
          <a:custGeom>
            <a:avLst/>
            <a:gdLst>
              <a:gd name="T0" fmla="*/ 0 w 121"/>
              <a:gd name="T1" fmla="*/ 2147483647 h 95"/>
              <a:gd name="T2" fmla="*/ 0 w 121"/>
              <a:gd name="T3" fmla="*/ 2147483647 h 95"/>
              <a:gd name="T4" fmla="*/ 0 w 121"/>
              <a:gd name="T5" fmla="*/ 2147483647 h 95"/>
              <a:gd name="T6" fmla="*/ 2147483647 w 121"/>
              <a:gd name="T7" fmla="*/ 2147483647 h 95"/>
              <a:gd name="T8" fmla="*/ 2147483647 w 121"/>
              <a:gd name="T9" fmla="*/ 2147483647 h 95"/>
              <a:gd name="T10" fmla="*/ 2147483647 w 121"/>
              <a:gd name="T11" fmla="*/ 2147483647 h 95"/>
              <a:gd name="T12" fmla="*/ 2147483647 w 121"/>
              <a:gd name="T13" fmla="*/ 0 h 95"/>
              <a:gd name="T14" fmla="*/ 2147483647 w 121"/>
              <a:gd name="T15" fmla="*/ 0 h 95"/>
              <a:gd name="T16" fmla="*/ 0 w 121"/>
              <a:gd name="T17" fmla="*/ 2147483647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95"/>
              <a:gd name="T29" fmla="*/ 121 w 121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95">
                <a:moveTo>
                  <a:pt x="0" y="10"/>
                </a:moveTo>
                <a:lnTo>
                  <a:pt x="0" y="10"/>
                </a:lnTo>
                <a:lnTo>
                  <a:pt x="0" y="47"/>
                </a:lnTo>
                <a:lnTo>
                  <a:pt x="6" y="95"/>
                </a:lnTo>
                <a:lnTo>
                  <a:pt x="121" y="76"/>
                </a:lnTo>
                <a:lnTo>
                  <a:pt x="121" y="38"/>
                </a:lnTo>
                <a:lnTo>
                  <a:pt x="116" y="0"/>
                </a:lnTo>
                <a:lnTo>
                  <a:pt x="0" y="1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7" name="Freeform 182"/>
          <p:cNvSpPr>
            <a:spLocks noChangeAspect="1"/>
          </p:cNvSpPr>
          <p:nvPr/>
        </p:nvSpPr>
        <p:spPr bwMode="auto">
          <a:xfrm>
            <a:off x="2074863" y="2476500"/>
            <a:ext cx="290512" cy="166688"/>
          </a:xfrm>
          <a:custGeom>
            <a:avLst/>
            <a:gdLst>
              <a:gd name="T0" fmla="*/ 2147483647 w 170"/>
              <a:gd name="T1" fmla="*/ 0 h 99"/>
              <a:gd name="T2" fmla="*/ 2147483647 w 170"/>
              <a:gd name="T3" fmla="*/ 0 h 99"/>
              <a:gd name="T4" fmla="*/ 2147483647 w 170"/>
              <a:gd name="T5" fmla="*/ 2147483647 h 99"/>
              <a:gd name="T6" fmla="*/ 0 w 170"/>
              <a:gd name="T7" fmla="*/ 2147483647 h 99"/>
              <a:gd name="T8" fmla="*/ 2147483647 w 170"/>
              <a:gd name="T9" fmla="*/ 2147483647 h 99"/>
              <a:gd name="T10" fmla="*/ 2147483647 w 170"/>
              <a:gd name="T11" fmla="*/ 2147483647 h 99"/>
              <a:gd name="T12" fmla="*/ 2147483647 w 170"/>
              <a:gd name="T13" fmla="*/ 2147483647 h 99"/>
              <a:gd name="T14" fmla="*/ 2147483647 w 170"/>
              <a:gd name="T15" fmla="*/ 2147483647 h 99"/>
              <a:gd name="T16" fmla="*/ 2147483647 w 170"/>
              <a:gd name="T17" fmla="*/ 0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0"/>
              <a:gd name="T28" fmla="*/ 0 h 99"/>
              <a:gd name="T29" fmla="*/ 170 w 170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0" h="99">
                <a:moveTo>
                  <a:pt x="77" y="0"/>
                </a:moveTo>
                <a:lnTo>
                  <a:pt x="77" y="0"/>
                </a:lnTo>
                <a:lnTo>
                  <a:pt x="55" y="9"/>
                </a:lnTo>
                <a:lnTo>
                  <a:pt x="0" y="38"/>
                </a:lnTo>
                <a:lnTo>
                  <a:pt x="99" y="99"/>
                </a:lnTo>
                <a:lnTo>
                  <a:pt x="115" y="89"/>
                </a:lnTo>
                <a:lnTo>
                  <a:pt x="170" y="57"/>
                </a:lnTo>
                <a:lnTo>
                  <a:pt x="77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8" name="Freeform 184"/>
          <p:cNvSpPr>
            <a:spLocks noChangeAspect="1"/>
          </p:cNvSpPr>
          <p:nvPr/>
        </p:nvSpPr>
        <p:spPr bwMode="auto">
          <a:xfrm>
            <a:off x="2212975" y="2300288"/>
            <a:ext cx="246063" cy="134937"/>
          </a:xfrm>
          <a:custGeom>
            <a:avLst/>
            <a:gdLst>
              <a:gd name="T0" fmla="*/ 2147483647 w 143"/>
              <a:gd name="T1" fmla="*/ 0 h 80"/>
              <a:gd name="T2" fmla="*/ 2147483647 w 143"/>
              <a:gd name="T3" fmla="*/ 0 h 80"/>
              <a:gd name="T4" fmla="*/ 2147483647 w 143"/>
              <a:gd name="T5" fmla="*/ 2147483647 h 80"/>
              <a:gd name="T6" fmla="*/ 0 w 143"/>
              <a:gd name="T7" fmla="*/ 2147483647 h 80"/>
              <a:gd name="T8" fmla="*/ 2147483647 w 143"/>
              <a:gd name="T9" fmla="*/ 2147483647 h 80"/>
              <a:gd name="T10" fmla="*/ 2147483647 w 143"/>
              <a:gd name="T11" fmla="*/ 2147483647 h 80"/>
              <a:gd name="T12" fmla="*/ 2147483647 w 143"/>
              <a:gd name="T13" fmla="*/ 2147483647 h 80"/>
              <a:gd name="T14" fmla="*/ 2147483647 w 143"/>
              <a:gd name="T15" fmla="*/ 2147483647 h 80"/>
              <a:gd name="T16" fmla="*/ 2147483647 w 143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3"/>
              <a:gd name="T28" fmla="*/ 0 h 80"/>
              <a:gd name="T29" fmla="*/ 143 w 143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3" h="80">
                <a:moveTo>
                  <a:pt x="28" y="0"/>
                </a:moveTo>
                <a:lnTo>
                  <a:pt x="28" y="0"/>
                </a:lnTo>
                <a:lnTo>
                  <a:pt x="17" y="19"/>
                </a:lnTo>
                <a:lnTo>
                  <a:pt x="0" y="52"/>
                </a:lnTo>
                <a:lnTo>
                  <a:pt x="110" y="80"/>
                </a:lnTo>
                <a:lnTo>
                  <a:pt x="127" y="52"/>
                </a:lnTo>
                <a:lnTo>
                  <a:pt x="143" y="10"/>
                </a:lnTo>
                <a:lnTo>
                  <a:pt x="28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9" name="Freeform 185"/>
          <p:cNvSpPr>
            <a:spLocks noChangeAspect="1"/>
          </p:cNvSpPr>
          <p:nvPr/>
        </p:nvSpPr>
        <p:spPr bwMode="auto">
          <a:xfrm>
            <a:off x="2243138" y="2182813"/>
            <a:ext cx="215900" cy="134937"/>
          </a:xfrm>
          <a:custGeom>
            <a:avLst/>
            <a:gdLst>
              <a:gd name="T0" fmla="*/ 0 w 126"/>
              <a:gd name="T1" fmla="*/ 2147483647 h 80"/>
              <a:gd name="T2" fmla="*/ 0 w 126"/>
              <a:gd name="T3" fmla="*/ 2147483647 h 80"/>
              <a:gd name="T4" fmla="*/ 2147483647 w 126"/>
              <a:gd name="T5" fmla="*/ 2147483647 h 80"/>
              <a:gd name="T6" fmla="*/ 2147483647 w 126"/>
              <a:gd name="T7" fmla="*/ 2147483647 h 80"/>
              <a:gd name="T8" fmla="*/ 2147483647 w 126"/>
              <a:gd name="T9" fmla="*/ 2147483647 h 80"/>
              <a:gd name="T10" fmla="*/ 2147483647 w 126"/>
              <a:gd name="T11" fmla="*/ 2147483647 h 80"/>
              <a:gd name="T12" fmla="*/ 2147483647 w 126"/>
              <a:gd name="T13" fmla="*/ 0 h 80"/>
              <a:gd name="T14" fmla="*/ 2147483647 w 126"/>
              <a:gd name="T15" fmla="*/ 0 h 80"/>
              <a:gd name="T16" fmla="*/ 0 w 126"/>
              <a:gd name="T17" fmla="*/ 2147483647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6"/>
              <a:gd name="T28" fmla="*/ 0 h 80"/>
              <a:gd name="T29" fmla="*/ 126 w 126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6" h="80">
                <a:moveTo>
                  <a:pt x="0" y="14"/>
                </a:moveTo>
                <a:lnTo>
                  <a:pt x="0" y="14"/>
                </a:lnTo>
                <a:lnTo>
                  <a:pt x="5" y="47"/>
                </a:lnTo>
                <a:lnTo>
                  <a:pt x="11" y="70"/>
                </a:lnTo>
                <a:lnTo>
                  <a:pt x="126" y="80"/>
                </a:lnTo>
                <a:lnTo>
                  <a:pt x="121" y="37"/>
                </a:lnTo>
                <a:lnTo>
                  <a:pt x="115" y="0"/>
                </a:lnTo>
                <a:lnTo>
                  <a:pt x="0" y="1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60" name="Freeform 186"/>
          <p:cNvSpPr>
            <a:spLocks noChangeAspect="1"/>
          </p:cNvSpPr>
          <p:nvPr/>
        </p:nvSpPr>
        <p:spPr bwMode="auto">
          <a:xfrm>
            <a:off x="2205038" y="2070100"/>
            <a:ext cx="234950" cy="134938"/>
          </a:xfrm>
          <a:custGeom>
            <a:avLst/>
            <a:gdLst>
              <a:gd name="T0" fmla="*/ 0 w 137"/>
              <a:gd name="T1" fmla="*/ 2147483647 h 80"/>
              <a:gd name="T2" fmla="*/ 0 w 137"/>
              <a:gd name="T3" fmla="*/ 2147483647 h 80"/>
              <a:gd name="T4" fmla="*/ 2147483647 w 137"/>
              <a:gd name="T5" fmla="*/ 2147483647 h 80"/>
              <a:gd name="T6" fmla="*/ 2147483647 w 137"/>
              <a:gd name="T7" fmla="*/ 2147483647 h 80"/>
              <a:gd name="T8" fmla="*/ 2147483647 w 137"/>
              <a:gd name="T9" fmla="*/ 2147483647 h 80"/>
              <a:gd name="T10" fmla="*/ 2147483647 w 137"/>
              <a:gd name="T11" fmla="*/ 2147483647 h 80"/>
              <a:gd name="T12" fmla="*/ 2147483647 w 137"/>
              <a:gd name="T13" fmla="*/ 0 h 80"/>
              <a:gd name="T14" fmla="*/ 2147483647 w 137"/>
              <a:gd name="T15" fmla="*/ 0 h 80"/>
              <a:gd name="T16" fmla="*/ 0 w 137"/>
              <a:gd name="T17" fmla="*/ 2147483647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80"/>
              <a:gd name="T29" fmla="*/ 137 w 137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80">
                <a:moveTo>
                  <a:pt x="0" y="19"/>
                </a:moveTo>
                <a:lnTo>
                  <a:pt x="0" y="19"/>
                </a:lnTo>
                <a:lnTo>
                  <a:pt x="11" y="52"/>
                </a:lnTo>
                <a:lnTo>
                  <a:pt x="22" y="80"/>
                </a:lnTo>
                <a:lnTo>
                  <a:pt x="137" y="66"/>
                </a:lnTo>
                <a:lnTo>
                  <a:pt x="126" y="28"/>
                </a:lnTo>
                <a:lnTo>
                  <a:pt x="115" y="0"/>
                </a:lnTo>
                <a:lnTo>
                  <a:pt x="0" y="1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61" name="Freeform 188"/>
          <p:cNvSpPr>
            <a:spLocks noChangeAspect="1"/>
          </p:cNvSpPr>
          <p:nvPr/>
        </p:nvSpPr>
        <p:spPr bwMode="auto">
          <a:xfrm>
            <a:off x="2176463" y="1830388"/>
            <a:ext cx="215900" cy="127000"/>
          </a:xfrm>
          <a:custGeom>
            <a:avLst/>
            <a:gdLst>
              <a:gd name="T0" fmla="*/ 0 w 127"/>
              <a:gd name="T1" fmla="*/ 2147483647 h 76"/>
              <a:gd name="T2" fmla="*/ 0 w 127"/>
              <a:gd name="T3" fmla="*/ 2147483647 h 76"/>
              <a:gd name="T4" fmla="*/ 2147483647 w 127"/>
              <a:gd name="T5" fmla="*/ 2147483647 h 76"/>
              <a:gd name="T6" fmla="*/ 2147483647 w 127"/>
              <a:gd name="T7" fmla="*/ 2147483647 h 76"/>
              <a:gd name="T8" fmla="*/ 2147483647 w 127"/>
              <a:gd name="T9" fmla="*/ 2147483647 h 76"/>
              <a:gd name="T10" fmla="*/ 2147483647 w 127"/>
              <a:gd name="T11" fmla="*/ 2147483647 h 76"/>
              <a:gd name="T12" fmla="*/ 2147483647 w 127"/>
              <a:gd name="T13" fmla="*/ 0 h 76"/>
              <a:gd name="T14" fmla="*/ 2147483647 w 127"/>
              <a:gd name="T15" fmla="*/ 0 h 76"/>
              <a:gd name="T16" fmla="*/ 0 w 127"/>
              <a:gd name="T17" fmla="*/ 2147483647 h 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"/>
              <a:gd name="T28" fmla="*/ 0 h 76"/>
              <a:gd name="T29" fmla="*/ 127 w 127"/>
              <a:gd name="T30" fmla="*/ 76 h 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" h="76">
                <a:moveTo>
                  <a:pt x="0" y="5"/>
                </a:moveTo>
                <a:lnTo>
                  <a:pt x="0" y="5"/>
                </a:lnTo>
                <a:lnTo>
                  <a:pt x="6" y="43"/>
                </a:lnTo>
                <a:lnTo>
                  <a:pt x="11" y="76"/>
                </a:lnTo>
                <a:lnTo>
                  <a:pt x="127" y="66"/>
                </a:lnTo>
                <a:lnTo>
                  <a:pt x="121" y="33"/>
                </a:lnTo>
                <a:lnTo>
                  <a:pt x="116" y="0"/>
                </a:lnTo>
                <a:lnTo>
                  <a:pt x="0" y="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62" name="Freeform 189"/>
          <p:cNvSpPr>
            <a:spLocks noChangeAspect="1"/>
          </p:cNvSpPr>
          <p:nvPr/>
        </p:nvSpPr>
        <p:spPr bwMode="auto">
          <a:xfrm>
            <a:off x="2168525" y="1701800"/>
            <a:ext cx="207963" cy="136525"/>
          </a:xfrm>
          <a:custGeom>
            <a:avLst/>
            <a:gdLst>
              <a:gd name="T0" fmla="*/ 2147483647 w 121"/>
              <a:gd name="T1" fmla="*/ 0 h 80"/>
              <a:gd name="T2" fmla="*/ 0 w 121"/>
              <a:gd name="T3" fmla="*/ 2147483647 h 80"/>
              <a:gd name="T4" fmla="*/ 2147483647 w 121"/>
              <a:gd name="T5" fmla="*/ 2147483647 h 80"/>
              <a:gd name="T6" fmla="*/ 2147483647 w 121"/>
              <a:gd name="T7" fmla="*/ 2147483647 h 80"/>
              <a:gd name="T8" fmla="*/ 2147483647 w 121"/>
              <a:gd name="T9" fmla="*/ 2147483647 h 80"/>
              <a:gd name="T10" fmla="*/ 2147483647 w 121"/>
              <a:gd name="T11" fmla="*/ 2147483647 h 80"/>
              <a:gd name="T12" fmla="*/ 2147483647 w 121"/>
              <a:gd name="T13" fmla="*/ 0 h 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"/>
              <a:gd name="T22" fmla="*/ 0 h 80"/>
              <a:gd name="T23" fmla="*/ 121 w 121"/>
              <a:gd name="T24" fmla="*/ 80 h 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" h="80">
                <a:moveTo>
                  <a:pt x="11" y="0"/>
                </a:moveTo>
                <a:lnTo>
                  <a:pt x="0" y="52"/>
                </a:lnTo>
                <a:lnTo>
                  <a:pt x="5" y="80"/>
                </a:lnTo>
                <a:lnTo>
                  <a:pt x="121" y="75"/>
                </a:lnTo>
                <a:lnTo>
                  <a:pt x="115" y="47"/>
                </a:lnTo>
                <a:lnTo>
                  <a:pt x="11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63" name="Freeform 202" descr="Kreskowanie poziome"/>
          <p:cNvSpPr>
            <a:spLocks noChangeAspect="1"/>
          </p:cNvSpPr>
          <p:nvPr/>
        </p:nvSpPr>
        <p:spPr bwMode="auto">
          <a:xfrm>
            <a:off x="2152650" y="1268413"/>
            <a:ext cx="1973263" cy="1703387"/>
          </a:xfrm>
          <a:custGeom>
            <a:avLst/>
            <a:gdLst>
              <a:gd name="T0" fmla="*/ 2147483647 w 209"/>
              <a:gd name="T1" fmla="*/ 2147483647 h 212"/>
              <a:gd name="T2" fmla="*/ 2147483647 w 209"/>
              <a:gd name="T3" fmla="*/ 2147483647 h 212"/>
              <a:gd name="T4" fmla="*/ 2147483647 w 209"/>
              <a:gd name="T5" fmla="*/ 2147483647 h 212"/>
              <a:gd name="T6" fmla="*/ 2147483647 w 209"/>
              <a:gd name="T7" fmla="*/ 2147483647 h 212"/>
              <a:gd name="T8" fmla="*/ 2147483647 w 209"/>
              <a:gd name="T9" fmla="*/ 2147483647 h 212"/>
              <a:gd name="T10" fmla="*/ 2147483647 w 209"/>
              <a:gd name="T11" fmla="*/ 2147483647 h 212"/>
              <a:gd name="T12" fmla="*/ 2147483647 w 209"/>
              <a:gd name="T13" fmla="*/ 2147483647 h 212"/>
              <a:gd name="T14" fmla="*/ 2147483647 w 209"/>
              <a:gd name="T15" fmla="*/ 2147483647 h 212"/>
              <a:gd name="T16" fmla="*/ 2147483647 w 209"/>
              <a:gd name="T17" fmla="*/ 2147483647 h 212"/>
              <a:gd name="T18" fmla="*/ 2147483647 w 209"/>
              <a:gd name="T19" fmla="*/ 2147483647 h 212"/>
              <a:gd name="T20" fmla="*/ 2147483647 w 209"/>
              <a:gd name="T21" fmla="*/ 2147483647 h 212"/>
              <a:gd name="T22" fmla="*/ 2147483647 w 209"/>
              <a:gd name="T23" fmla="*/ 2147483647 h 212"/>
              <a:gd name="T24" fmla="*/ 2147483647 w 209"/>
              <a:gd name="T25" fmla="*/ 2147483647 h 212"/>
              <a:gd name="T26" fmla="*/ 2147483647 w 209"/>
              <a:gd name="T27" fmla="*/ 2147483647 h 212"/>
              <a:gd name="T28" fmla="*/ 2147483647 w 209"/>
              <a:gd name="T29" fmla="*/ 2147483647 h 212"/>
              <a:gd name="T30" fmla="*/ 2147483647 w 209"/>
              <a:gd name="T31" fmla="*/ 2147483647 h 212"/>
              <a:gd name="T32" fmla="*/ 2147483647 w 209"/>
              <a:gd name="T33" fmla="*/ 2147483647 h 212"/>
              <a:gd name="T34" fmla="*/ 2147483647 w 209"/>
              <a:gd name="T35" fmla="*/ 2147483647 h 212"/>
              <a:gd name="T36" fmla="*/ 2147483647 w 209"/>
              <a:gd name="T37" fmla="*/ 2147483647 h 212"/>
              <a:gd name="T38" fmla="*/ 2147483647 w 209"/>
              <a:gd name="T39" fmla="*/ 2147483647 h 212"/>
              <a:gd name="T40" fmla="*/ 2147483647 w 209"/>
              <a:gd name="T41" fmla="*/ 2147483647 h 212"/>
              <a:gd name="T42" fmla="*/ 2147483647 w 209"/>
              <a:gd name="T43" fmla="*/ 2147483647 h 212"/>
              <a:gd name="T44" fmla="*/ 2147483647 w 209"/>
              <a:gd name="T45" fmla="*/ 2147483647 h 212"/>
              <a:gd name="T46" fmla="*/ 2147483647 w 209"/>
              <a:gd name="T47" fmla="*/ 2147483647 h 212"/>
              <a:gd name="T48" fmla="*/ 2147483647 w 209"/>
              <a:gd name="T49" fmla="*/ 2147483647 h 212"/>
              <a:gd name="T50" fmla="*/ 2147483647 w 209"/>
              <a:gd name="T51" fmla="*/ 2147483647 h 212"/>
              <a:gd name="T52" fmla="*/ 2147483647 w 209"/>
              <a:gd name="T53" fmla="*/ 2147483647 h 212"/>
              <a:gd name="T54" fmla="*/ 2147483647 w 209"/>
              <a:gd name="T55" fmla="*/ 2147483647 h 212"/>
              <a:gd name="T56" fmla="*/ 2147483647 w 209"/>
              <a:gd name="T57" fmla="*/ 2147483647 h 212"/>
              <a:gd name="T58" fmla="*/ 2147483647 w 209"/>
              <a:gd name="T59" fmla="*/ 2147483647 h 212"/>
              <a:gd name="T60" fmla="*/ 2147483647 w 209"/>
              <a:gd name="T61" fmla="*/ 2147483647 h 212"/>
              <a:gd name="T62" fmla="*/ 2147483647 w 209"/>
              <a:gd name="T63" fmla="*/ 2147483647 h 212"/>
              <a:gd name="T64" fmla="*/ 2147483647 w 209"/>
              <a:gd name="T65" fmla="*/ 2147483647 h 212"/>
              <a:gd name="T66" fmla="*/ 2147483647 w 209"/>
              <a:gd name="T67" fmla="*/ 2147483647 h 212"/>
              <a:gd name="T68" fmla="*/ 2147483647 w 209"/>
              <a:gd name="T69" fmla="*/ 2147483647 h 212"/>
              <a:gd name="T70" fmla="*/ 2147483647 w 209"/>
              <a:gd name="T71" fmla="*/ 2147483647 h 212"/>
              <a:gd name="T72" fmla="*/ 2147483647 w 209"/>
              <a:gd name="T73" fmla="*/ 2147483647 h 212"/>
              <a:gd name="T74" fmla="*/ 2147483647 w 209"/>
              <a:gd name="T75" fmla="*/ 2147483647 h 212"/>
              <a:gd name="T76" fmla="*/ 2147483647 w 209"/>
              <a:gd name="T77" fmla="*/ 2147483647 h 212"/>
              <a:gd name="T78" fmla="*/ 2147483647 w 209"/>
              <a:gd name="T79" fmla="*/ 2147483647 h 212"/>
              <a:gd name="T80" fmla="*/ 2147483647 w 209"/>
              <a:gd name="T81" fmla="*/ 2147483647 h 212"/>
              <a:gd name="T82" fmla="*/ 2147483647 w 209"/>
              <a:gd name="T83" fmla="*/ 2147483647 h 212"/>
              <a:gd name="T84" fmla="*/ 2147483647 w 209"/>
              <a:gd name="T85" fmla="*/ 2147483647 h 212"/>
              <a:gd name="T86" fmla="*/ 2147483647 w 209"/>
              <a:gd name="T87" fmla="*/ 2147483647 h 212"/>
              <a:gd name="T88" fmla="*/ 2147483647 w 209"/>
              <a:gd name="T89" fmla="*/ 2147483647 h 212"/>
              <a:gd name="T90" fmla="*/ 2147483647 w 209"/>
              <a:gd name="T91" fmla="*/ 2147483647 h 212"/>
              <a:gd name="T92" fmla="*/ 2147483647 w 209"/>
              <a:gd name="T93" fmla="*/ 2147483647 h 212"/>
              <a:gd name="T94" fmla="*/ 2147483647 w 209"/>
              <a:gd name="T95" fmla="*/ 2147483647 h 212"/>
              <a:gd name="T96" fmla="*/ 2147483647 w 209"/>
              <a:gd name="T97" fmla="*/ 2147483647 h 212"/>
              <a:gd name="T98" fmla="*/ 2147483647 w 209"/>
              <a:gd name="T99" fmla="*/ 2147483647 h 212"/>
              <a:gd name="T100" fmla="*/ 2147483647 w 209"/>
              <a:gd name="T101" fmla="*/ 2147483647 h 212"/>
              <a:gd name="T102" fmla="*/ 2147483647 w 209"/>
              <a:gd name="T103" fmla="*/ 2147483647 h 21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09"/>
              <a:gd name="T157" fmla="*/ 0 h 212"/>
              <a:gd name="T158" fmla="*/ 209 w 209"/>
              <a:gd name="T159" fmla="*/ 212 h 21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09" h="212">
                <a:moveTo>
                  <a:pt x="31" y="212"/>
                </a:moveTo>
                <a:cubicBezTo>
                  <a:pt x="25" y="199"/>
                  <a:pt x="10" y="194"/>
                  <a:pt x="2" y="183"/>
                </a:cubicBezTo>
                <a:cubicBezTo>
                  <a:pt x="0" y="181"/>
                  <a:pt x="4" y="179"/>
                  <a:pt x="5" y="176"/>
                </a:cubicBezTo>
                <a:cubicBezTo>
                  <a:pt x="5" y="174"/>
                  <a:pt x="2" y="171"/>
                  <a:pt x="3" y="169"/>
                </a:cubicBezTo>
                <a:cubicBezTo>
                  <a:pt x="6" y="164"/>
                  <a:pt x="13" y="165"/>
                  <a:pt x="16" y="160"/>
                </a:cubicBezTo>
                <a:cubicBezTo>
                  <a:pt x="19" y="156"/>
                  <a:pt x="18" y="151"/>
                  <a:pt x="19" y="146"/>
                </a:cubicBezTo>
                <a:cubicBezTo>
                  <a:pt x="21" y="141"/>
                  <a:pt x="24" y="137"/>
                  <a:pt x="24" y="133"/>
                </a:cubicBezTo>
                <a:cubicBezTo>
                  <a:pt x="25" y="128"/>
                  <a:pt x="23" y="123"/>
                  <a:pt x="23" y="119"/>
                </a:cubicBezTo>
                <a:cubicBezTo>
                  <a:pt x="22" y="114"/>
                  <a:pt x="20" y="110"/>
                  <a:pt x="19" y="105"/>
                </a:cubicBezTo>
                <a:cubicBezTo>
                  <a:pt x="18" y="99"/>
                  <a:pt x="18" y="94"/>
                  <a:pt x="17" y="88"/>
                </a:cubicBezTo>
                <a:cubicBezTo>
                  <a:pt x="17" y="83"/>
                  <a:pt x="16" y="78"/>
                  <a:pt x="16" y="74"/>
                </a:cubicBezTo>
                <a:cubicBezTo>
                  <a:pt x="16" y="70"/>
                  <a:pt x="14" y="66"/>
                  <a:pt x="15" y="62"/>
                </a:cubicBezTo>
                <a:cubicBezTo>
                  <a:pt x="16" y="61"/>
                  <a:pt x="18" y="64"/>
                  <a:pt x="20" y="65"/>
                </a:cubicBezTo>
                <a:cubicBezTo>
                  <a:pt x="21" y="66"/>
                  <a:pt x="23" y="68"/>
                  <a:pt x="24" y="68"/>
                </a:cubicBezTo>
                <a:cubicBezTo>
                  <a:pt x="26" y="68"/>
                  <a:pt x="26" y="66"/>
                  <a:pt x="27" y="65"/>
                </a:cubicBezTo>
                <a:cubicBezTo>
                  <a:pt x="29" y="63"/>
                  <a:pt x="31" y="61"/>
                  <a:pt x="33" y="60"/>
                </a:cubicBezTo>
                <a:cubicBezTo>
                  <a:pt x="37" y="58"/>
                  <a:pt x="41" y="58"/>
                  <a:pt x="44" y="58"/>
                </a:cubicBezTo>
                <a:cubicBezTo>
                  <a:pt x="46" y="57"/>
                  <a:pt x="48" y="56"/>
                  <a:pt x="50" y="57"/>
                </a:cubicBezTo>
                <a:cubicBezTo>
                  <a:pt x="51" y="58"/>
                  <a:pt x="48" y="60"/>
                  <a:pt x="48" y="61"/>
                </a:cubicBezTo>
                <a:cubicBezTo>
                  <a:pt x="48" y="62"/>
                  <a:pt x="50" y="64"/>
                  <a:pt x="52" y="63"/>
                </a:cubicBezTo>
                <a:cubicBezTo>
                  <a:pt x="53" y="62"/>
                  <a:pt x="54" y="59"/>
                  <a:pt x="53" y="57"/>
                </a:cubicBezTo>
                <a:cubicBezTo>
                  <a:pt x="53" y="56"/>
                  <a:pt x="50" y="55"/>
                  <a:pt x="51" y="55"/>
                </a:cubicBezTo>
                <a:cubicBezTo>
                  <a:pt x="57" y="52"/>
                  <a:pt x="63" y="52"/>
                  <a:pt x="69" y="49"/>
                </a:cubicBezTo>
                <a:cubicBezTo>
                  <a:pt x="75" y="47"/>
                  <a:pt x="81" y="44"/>
                  <a:pt x="88" y="42"/>
                </a:cubicBezTo>
                <a:cubicBezTo>
                  <a:pt x="92" y="41"/>
                  <a:pt x="96" y="40"/>
                  <a:pt x="101" y="40"/>
                </a:cubicBezTo>
                <a:cubicBezTo>
                  <a:pt x="104" y="39"/>
                  <a:pt x="108" y="40"/>
                  <a:pt x="111" y="39"/>
                </a:cubicBezTo>
                <a:cubicBezTo>
                  <a:pt x="114" y="38"/>
                  <a:pt x="117" y="35"/>
                  <a:pt x="120" y="33"/>
                </a:cubicBezTo>
                <a:cubicBezTo>
                  <a:pt x="122" y="33"/>
                  <a:pt x="125" y="34"/>
                  <a:pt x="127" y="34"/>
                </a:cubicBezTo>
                <a:cubicBezTo>
                  <a:pt x="130" y="34"/>
                  <a:pt x="134" y="34"/>
                  <a:pt x="137" y="32"/>
                </a:cubicBezTo>
                <a:cubicBezTo>
                  <a:pt x="143" y="30"/>
                  <a:pt x="148" y="25"/>
                  <a:pt x="152" y="21"/>
                </a:cubicBezTo>
                <a:cubicBezTo>
                  <a:pt x="157" y="16"/>
                  <a:pt x="160" y="10"/>
                  <a:pt x="164" y="5"/>
                </a:cubicBezTo>
                <a:cubicBezTo>
                  <a:pt x="166" y="3"/>
                  <a:pt x="169" y="2"/>
                  <a:pt x="172" y="1"/>
                </a:cubicBezTo>
                <a:cubicBezTo>
                  <a:pt x="175" y="0"/>
                  <a:pt x="178" y="1"/>
                  <a:pt x="181" y="1"/>
                </a:cubicBezTo>
                <a:cubicBezTo>
                  <a:pt x="182" y="1"/>
                  <a:pt x="184" y="6"/>
                  <a:pt x="185" y="6"/>
                </a:cubicBezTo>
                <a:cubicBezTo>
                  <a:pt x="186" y="6"/>
                  <a:pt x="188" y="24"/>
                  <a:pt x="188" y="26"/>
                </a:cubicBezTo>
                <a:cubicBezTo>
                  <a:pt x="187" y="30"/>
                  <a:pt x="182" y="46"/>
                  <a:pt x="184" y="50"/>
                </a:cubicBezTo>
                <a:cubicBezTo>
                  <a:pt x="186" y="55"/>
                  <a:pt x="209" y="79"/>
                  <a:pt x="205" y="83"/>
                </a:cubicBezTo>
                <a:lnTo>
                  <a:pt x="184" y="106"/>
                </a:lnTo>
                <a:lnTo>
                  <a:pt x="176" y="118"/>
                </a:lnTo>
                <a:lnTo>
                  <a:pt x="166" y="121"/>
                </a:lnTo>
                <a:lnTo>
                  <a:pt x="167" y="129"/>
                </a:lnTo>
                <a:lnTo>
                  <a:pt x="174" y="134"/>
                </a:lnTo>
                <a:lnTo>
                  <a:pt x="149" y="171"/>
                </a:lnTo>
                <a:lnTo>
                  <a:pt x="128" y="171"/>
                </a:lnTo>
                <a:lnTo>
                  <a:pt x="128" y="164"/>
                </a:lnTo>
                <a:lnTo>
                  <a:pt x="123" y="163"/>
                </a:lnTo>
                <a:lnTo>
                  <a:pt x="110" y="181"/>
                </a:lnTo>
                <a:lnTo>
                  <a:pt x="80" y="187"/>
                </a:lnTo>
                <a:lnTo>
                  <a:pt x="54" y="185"/>
                </a:lnTo>
                <a:lnTo>
                  <a:pt x="40" y="208"/>
                </a:lnTo>
                <a:lnTo>
                  <a:pt x="35" y="206"/>
                </a:lnTo>
                <a:lnTo>
                  <a:pt x="31" y="212"/>
                </a:lnTo>
              </a:path>
            </a:pathLst>
          </a:custGeom>
          <a:solidFill>
            <a:srgbClr val="CCCC00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064" name="Freeform 7" descr="Jasny ukośny w górę"/>
          <p:cNvSpPr>
            <a:spLocks noChangeAspect="1"/>
          </p:cNvSpPr>
          <p:nvPr/>
        </p:nvSpPr>
        <p:spPr bwMode="auto">
          <a:xfrm>
            <a:off x="3136900" y="1901825"/>
            <a:ext cx="2230438" cy="2509838"/>
          </a:xfrm>
          <a:custGeom>
            <a:avLst/>
            <a:gdLst>
              <a:gd name="T0" fmla="*/ 2147483647 w 202"/>
              <a:gd name="T1" fmla="*/ 2147483647 h 288"/>
              <a:gd name="T2" fmla="*/ 2147483647 w 202"/>
              <a:gd name="T3" fmla="*/ 2147483647 h 288"/>
              <a:gd name="T4" fmla="*/ 2147483647 w 202"/>
              <a:gd name="T5" fmla="*/ 2147483647 h 288"/>
              <a:gd name="T6" fmla="*/ 2147483647 w 202"/>
              <a:gd name="T7" fmla="*/ 2147483647 h 288"/>
              <a:gd name="T8" fmla="*/ 2147483647 w 202"/>
              <a:gd name="T9" fmla="*/ 2147483647 h 288"/>
              <a:gd name="T10" fmla="*/ 2147483647 w 202"/>
              <a:gd name="T11" fmla="*/ 2147483647 h 288"/>
              <a:gd name="T12" fmla="*/ 2147483647 w 202"/>
              <a:gd name="T13" fmla="*/ 2147483647 h 288"/>
              <a:gd name="T14" fmla="*/ 2147483647 w 202"/>
              <a:gd name="T15" fmla="*/ 2147483647 h 288"/>
              <a:gd name="T16" fmla="*/ 2147483647 w 202"/>
              <a:gd name="T17" fmla="*/ 2147483647 h 288"/>
              <a:gd name="T18" fmla="*/ 2147483647 w 202"/>
              <a:gd name="T19" fmla="*/ 2147483647 h 288"/>
              <a:gd name="T20" fmla="*/ 2147483647 w 202"/>
              <a:gd name="T21" fmla="*/ 2147483647 h 288"/>
              <a:gd name="T22" fmla="*/ 2147483647 w 202"/>
              <a:gd name="T23" fmla="*/ 2147483647 h 288"/>
              <a:gd name="T24" fmla="*/ 2147483647 w 202"/>
              <a:gd name="T25" fmla="*/ 2147483647 h 288"/>
              <a:gd name="T26" fmla="*/ 2147483647 w 202"/>
              <a:gd name="T27" fmla="*/ 2147483647 h 288"/>
              <a:gd name="T28" fmla="*/ 2147483647 w 202"/>
              <a:gd name="T29" fmla="*/ 2147483647 h 288"/>
              <a:gd name="T30" fmla="*/ 2147483647 w 202"/>
              <a:gd name="T31" fmla="*/ 2147483647 h 288"/>
              <a:gd name="T32" fmla="*/ 2147483647 w 202"/>
              <a:gd name="T33" fmla="*/ 2147483647 h 288"/>
              <a:gd name="T34" fmla="*/ 2147483647 w 202"/>
              <a:gd name="T35" fmla="*/ 2147483647 h 288"/>
              <a:gd name="T36" fmla="*/ 2147483647 w 202"/>
              <a:gd name="T37" fmla="*/ 2147483647 h 288"/>
              <a:gd name="T38" fmla="*/ 2147483647 w 202"/>
              <a:gd name="T39" fmla="*/ 2147483647 h 288"/>
              <a:gd name="T40" fmla="*/ 2147483647 w 202"/>
              <a:gd name="T41" fmla="*/ 2147483647 h 288"/>
              <a:gd name="T42" fmla="*/ 2147483647 w 202"/>
              <a:gd name="T43" fmla="*/ 2147483647 h 288"/>
              <a:gd name="T44" fmla="*/ 2147483647 w 202"/>
              <a:gd name="T45" fmla="*/ 2147483647 h 288"/>
              <a:gd name="T46" fmla="*/ 2147483647 w 202"/>
              <a:gd name="T47" fmla="*/ 2147483647 h 288"/>
              <a:gd name="T48" fmla="*/ 2147483647 w 202"/>
              <a:gd name="T49" fmla="*/ 2147483647 h 288"/>
              <a:gd name="T50" fmla="*/ 2147483647 w 202"/>
              <a:gd name="T51" fmla="*/ 2147483647 h 288"/>
              <a:gd name="T52" fmla="*/ 2147483647 w 202"/>
              <a:gd name="T53" fmla="*/ 2147483647 h 288"/>
              <a:gd name="T54" fmla="*/ 2147483647 w 202"/>
              <a:gd name="T55" fmla="*/ 2147483647 h 288"/>
              <a:gd name="T56" fmla="*/ 2147483647 w 202"/>
              <a:gd name="T57" fmla="*/ 2147483647 h 288"/>
              <a:gd name="T58" fmla="*/ 2147483647 w 202"/>
              <a:gd name="T59" fmla="*/ 2147483647 h 288"/>
              <a:gd name="T60" fmla="*/ 2147483647 w 202"/>
              <a:gd name="T61" fmla="*/ 2147483647 h 288"/>
              <a:gd name="T62" fmla="*/ 0 w 202"/>
              <a:gd name="T63" fmla="*/ 2147483647 h 288"/>
              <a:gd name="T64" fmla="*/ 2147483647 w 202"/>
              <a:gd name="T65" fmla="*/ 2147483647 h 288"/>
              <a:gd name="T66" fmla="*/ 2147483647 w 202"/>
              <a:gd name="T67" fmla="*/ 2147483647 h 288"/>
              <a:gd name="T68" fmla="*/ 2147483647 w 202"/>
              <a:gd name="T69" fmla="*/ 2147483647 h 288"/>
              <a:gd name="T70" fmla="*/ 2147483647 w 202"/>
              <a:gd name="T71" fmla="*/ 2147483647 h 288"/>
              <a:gd name="T72" fmla="*/ 2147483647 w 202"/>
              <a:gd name="T73" fmla="*/ 2147483647 h 288"/>
              <a:gd name="T74" fmla="*/ 2147483647 w 202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2"/>
              <a:gd name="T115" fmla="*/ 0 h 288"/>
              <a:gd name="T116" fmla="*/ 202 w 202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2" h="288">
                <a:moveTo>
                  <a:pt x="61" y="17"/>
                </a:moveTo>
                <a:lnTo>
                  <a:pt x="69" y="5"/>
                </a:lnTo>
                <a:lnTo>
                  <a:pt x="75" y="0"/>
                </a:lnTo>
                <a:lnTo>
                  <a:pt x="78" y="19"/>
                </a:lnTo>
                <a:lnTo>
                  <a:pt x="95" y="33"/>
                </a:lnTo>
                <a:lnTo>
                  <a:pt x="97" y="41"/>
                </a:lnTo>
                <a:lnTo>
                  <a:pt x="106" y="47"/>
                </a:lnTo>
                <a:lnTo>
                  <a:pt x="95" y="52"/>
                </a:lnTo>
                <a:lnTo>
                  <a:pt x="97" y="61"/>
                </a:lnTo>
                <a:lnTo>
                  <a:pt x="95" y="61"/>
                </a:lnTo>
                <a:lnTo>
                  <a:pt x="92" y="77"/>
                </a:lnTo>
                <a:lnTo>
                  <a:pt x="99" y="79"/>
                </a:lnTo>
                <a:lnTo>
                  <a:pt x="114" y="88"/>
                </a:lnTo>
                <a:lnTo>
                  <a:pt x="113" y="103"/>
                </a:lnTo>
                <a:lnTo>
                  <a:pt x="105" y="101"/>
                </a:lnTo>
                <a:lnTo>
                  <a:pt x="105" y="106"/>
                </a:lnTo>
                <a:lnTo>
                  <a:pt x="109" y="111"/>
                </a:lnTo>
                <a:lnTo>
                  <a:pt x="110" y="115"/>
                </a:lnTo>
                <a:lnTo>
                  <a:pt x="120" y="109"/>
                </a:lnTo>
                <a:lnTo>
                  <a:pt x="127" y="119"/>
                </a:lnTo>
                <a:lnTo>
                  <a:pt x="130" y="117"/>
                </a:lnTo>
                <a:lnTo>
                  <a:pt x="153" y="129"/>
                </a:lnTo>
                <a:lnTo>
                  <a:pt x="164" y="126"/>
                </a:lnTo>
                <a:lnTo>
                  <a:pt x="166" y="132"/>
                </a:lnTo>
                <a:lnTo>
                  <a:pt x="176" y="132"/>
                </a:lnTo>
                <a:lnTo>
                  <a:pt x="185" y="143"/>
                </a:lnTo>
                <a:lnTo>
                  <a:pt x="194" y="137"/>
                </a:lnTo>
                <a:lnTo>
                  <a:pt x="196" y="139"/>
                </a:lnTo>
                <a:lnTo>
                  <a:pt x="198" y="154"/>
                </a:lnTo>
                <a:lnTo>
                  <a:pt x="201" y="157"/>
                </a:lnTo>
                <a:lnTo>
                  <a:pt x="196" y="158"/>
                </a:lnTo>
                <a:lnTo>
                  <a:pt x="202" y="166"/>
                </a:lnTo>
                <a:lnTo>
                  <a:pt x="201" y="167"/>
                </a:lnTo>
                <a:lnTo>
                  <a:pt x="194" y="174"/>
                </a:lnTo>
                <a:lnTo>
                  <a:pt x="195" y="178"/>
                </a:lnTo>
                <a:lnTo>
                  <a:pt x="195" y="187"/>
                </a:lnTo>
                <a:lnTo>
                  <a:pt x="183" y="187"/>
                </a:lnTo>
                <a:lnTo>
                  <a:pt x="177" y="209"/>
                </a:lnTo>
                <a:lnTo>
                  <a:pt x="171" y="211"/>
                </a:lnTo>
                <a:lnTo>
                  <a:pt x="157" y="253"/>
                </a:lnTo>
                <a:lnTo>
                  <a:pt x="147" y="250"/>
                </a:lnTo>
                <a:lnTo>
                  <a:pt x="152" y="252"/>
                </a:lnTo>
                <a:lnTo>
                  <a:pt x="143" y="270"/>
                </a:lnTo>
                <a:lnTo>
                  <a:pt x="145" y="275"/>
                </a:lnTo>
                <a:lnTo>
                  <a:pt x="147" y="275"/>
                </a:lnTo>
                <a:lnTo>
                  <a:pt x="146" y="287"/>
                </a:lnTo>
                <a:cubicBezTo>
                  <a:pt x="142" y="287"/>
                  <a:pt x="129" y="288"/>
                  <a:pt x="125" y="288"/>
                </a:cubicBezTo>
                <a:cubicBezTo>
                  <a:pt x="128" y="285"/>
                  <a:pt x="120" y="274"/>
                  <a:pt x="116" y="275"/>
                </a:cubicBezTo>
                <a:lnTo>
                  <a:pt x="121" y="251"/>
                </a:lnTo>
                <a:lnTo>
                  <a:pt x="105" y="250"/>
                </a:lnTo>
                <a:lnTo>
                  <a:pt x="101" y="240"/>
                </a:lnTo>
                <a:lnTo>
                  <a:pt x="103" y="236"/>
                </a:lnTo>
                <a:lnTo>
                  <a:pt x="95" y="226"/>
                </a:lnTo>
                <a:lnTo>
                  <a:pt x="89" y="232"/>
                </a:lnTo>
                <a:lnTo>
                  <a:pt x="67" y="233"/>
                </a:lnTo>
                <a:cubicBezTo>
                  <a:pt x="59" y="225"/>
                  <a:pt x="50" y="226"/>
                  <a:pt x="42" y="219"/>
                </a:cubicBezTo>
                <a:cubicBezTo>
                  <a:pt x="38" y="218"/>
                  <a:pt x="36" y="210"/>
                  <a:pt x="32" y="209"/>
                </a:cubicBezTo>
                <a:lnTo>
                  <a:pt x="27" y="201"/>
                </a:lnTo>
                <a:lnTo>
                  <a:pt x="22" y="199"/>
                </a:lnTo>
                <a:lnTo>
                  <a:pt x="21" y="195"/>
                </a:lnTo>
                <a:lnTo>
                  <a:pt x="9" y="189"/>
                </a:lnTo>
                <a:lnTo>
                  <a:pt x="5" y="173"/>
                </a:lnTo>
                <a:lnTo>
                  <a:pt x="0" y="168"/>
                </a:lnTo>
                <a:lnTo>
                  <a:pt x="0" y="156"/>
                </a:lnTo>
                <a:lnTo>
                  <a:pt x="7" y="120"/>
                </a:lnTo>
                <a:lnTo>
                  <a:pt x="2" y="104"/>
                </a:lnTo>
                <a:lnTo>
                  <a:pt x="6" y="104"/>
                </a:lnTo>
                <a:lnTo>
                  <a:pt x="4" y="91"/>
                </a:lnTo>
                <a:lnTo>
                  <a:pt x="14" y="81"/>
                </a:lnTo>
                <a:lnTo>
                  <a:pt x="14" y="76"/>
                </a:lnTo>
                <a:lnTo>
                  <a:pt x="13" y="70"/>
                </a:lnTo>
                <a:lnTo>
                  <a:pt x="34" y="70"/>
                </a:lnTo>
                <a:lnTo>
                  <a:pt x="59" y="33"/>
                </a:lnTo>
                <a:lnTo>
                  <a:pt x="52" y="28"/>
                </a:lnTo>
                <a:lnTo>
                  <a:pt x="51" y="20"/>
                </a:lnTo>
                <a:lnTo>
                  <a:pt x="61" y="17"/>
                </a:lnTo>
              </a:path>
            </a:pathLst>
          </a:custGeom>
          <a:solidFill>
            <a:srgbClr val="ABAB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1941" name="Freeform 193"/>
          <p:cNvSpPr>
            <a:spLocks noChangeAspect="1"/>
          </p:cNvSpPr>
          <p:nvPr/>
        </p:nvSpPr>
        <p:spPr bwMode="auto">
          <a:xfrm>
            <a:off x="4081463" y="1982788"/>
            <a:ext cx="1533525" cy="1214437"/>
          </a:xfrm>
          <a:custGeom>
            <a:avLst/>
            <a:gdLst>
              <a:gd name="T0" fmla="*/ 2147483647 w 888"/>
              <a:gd name="T1" fmla="*/ 2147483647 h 711"/>
              <a:gd name="T2" fmla="*/ 2147483647 w 888"/>
              <a:gd name="T3" fmla="*/ 2147483647 h 711"/>
              <a:gd name="T4" fmla="*/ 2147483647 w 888"/>
              <a:gd name="T5" fmla="*/ 2147483647 h 711"/>
              <a:gd name="T6" fmla="*/ 2147483647 w 888"/>
              <a:gd name="T7" fmla="*/ 2147483647 h 711"/>
              <a:gd name="T8" fmla="*/ 2147483647 w 888"/>
              <a:gd name="T9" fmla="*/ 2147483647 h 711"/>
              <a:gd name="T10" fmla="*/ 2147483647 w 888"/>
              <a:gd name="T11" fmla="*/ 2147483647 h 711"/>
              <a:gd name="T12" fmla="*/ 2147483647 w 888"/>
              <a:gd name="T13" fmla="*/ 2147483647 h 711"/>
              <a:gd name="T14" fmla="*/ 2147483647 w 888"/>
              <a:gd name="T15" fmla="*/ 2147483647 h 711"/>
              <a:gd name="T16" fmla="*/ 2147483647 w 888"/>
              <a:gd name="T17" fmla="*/ 2147483647 h 711"/>
              <a:gd name="T18" fmla="*/ 2147483647 w 888"/>
              <a:gd name="T19" fmla="*/ 2147483647 h 711"/>
              <a:gd name="T20" fmla="*/ 2147483647 w 888"/>
              <a:gd name="T21" fmla="*/ 2147483647 h 711"/>
              <a:gd name="T22" fmla="*/ 2147483647 w 888"/>
              <a:gd name="T23" fmla="*/ 2147483647 h 711"/>
              <a:gd name="T24" fmla="*/ 2147483647 w 888"/>
              <a:gd name="T25" fmla="*/ 2147483647 h 711"/>
              <a:gd name="T26" fmla="*/ 2147483647 w 888"/>
              <a:gd name="T27" fmla="*/ 2147483647 h 711"/>
              <a:gd name="T28" fmla="*/ 2147483647 w 888"/>
              <a:gd name="T29" fmla="*/ 2147483647 h 711"/>
              <a:gd name="T30" fmla="*/ 2147483647 w 888"/>
              <a:gd name="T31" fmla="*/ 2147483647 h 711"/>
              <a:gd name="T32" fmla="*/ 2147483647 w 888"/>
              <a:gd name="T33" fmla="*/ 2147483647 h 711"/>
              <a:gd name="T34" fmla="*/ 2147483647 w 888"/>
              <a:gd name="T35" fmla="*/ 2147483647 h 711"/>
              <a:gd name="T36" fmla="*/ 2147483647 w 888"/>
              <a:gd name="T37" fmla="*/ 2147483647 h 711"/>
              <a:gd name="T38" fmla="*/ 0 w 888"/>
              <a:gd name="T39" fmla="*/ 2147483647 h 711"/>
              <a:gd name="T40" fmla="*/ 2147483647 w 888"/>
              <a:gd name="T41" fmla="*/ 2147483647 h 711"/>
              <a:gd name="T42" fmla="*/ 2147483647 w 888"/>
              <a:gd name="T43" fmla="*/ 2147483647 h 711"/>
              <a:gd name="T44" fmla="*/ 2147483647 w 888"/>
              <a:gd name="T45" fmla="*/ 2147483647 h 711"/>
              <a:gd name="T46" fmla="*/ 2147483647 w 888"/>
              <a:gd name="T47" fmla="*/ 2147483647 h 711"/>
              <a:gd name="T48" fmla="*/ 2147483647 w 888"/>
              <a:gd name="T49" fmla="*/ 2147483647 h 711"/>
              <a:gd name="T50" fmla="*/ 2147483647 w 888"/>
              <a:gd name="T51" fmla="*/ 2147483647 h 711"/>
              <a:gd name="T52" fmla="*/ 2147483647 w 888"/>
              <a:gd name="T53" fmla="*/ 2147483647 h 711"/>
              <a:gd name="T54" fmla="*/ 2147483647 w 888"/>
              <a:gd name="T55" fmla="*/ 2147483647 h 711"/>
              <a:gd name="T56" fmla="*/ 2147483647 w 888"/>
              <a:gd name="T57" fmla="*/ 0 h 711"/>
              <a:gd name="T58" fmla="*/ 2147483647 w 888"/>
              <a:gd name="T59" fmla="*/ 2147483647 h 711"/>
              <a:gd name="T60" fmla="*/ 2147483647 w 888"/>
              <a:gd name="T61" fmla="*/ 2147483647 h 711"/>
              <a:gd name="T62" fmla="*/ 2147483647 w 888"/>
              <a:gd name="T63" fmla="*/ 2147483647 h 711"/>
              <a:gd name="T64" fmla="*/ 2147483647 w 888"/>
              <a:gd name="T65" fmla="*/ 2147483647 h 711"/>
              <a:gd name="T66" fmla="*/ 2147483647 w 888"/>
              <a:gd name="T67" fmla="*/ 2147483647 h 711"/>
              <a:gd name="T68" fmla="*/ 2147483647 w 888"/>
              <a:gd name="T69" fmla="*/ 2147483647 h 711"/>
              <a:gd name="T70" fmla="*/ 2147483647 w 888"/>
              <a:gd name="T71" fmla="*/ 2147483647 h 711"/>
              <a:gd name="T72" fmla="*/ 2147483647 w 888"/>
              <a:gd name="T73" fmla="*/ 2147483647 h 711"/>
              <a:gd name="T74" fmla="*/ 2147483647 w 888"/>
              <a:gd name="T75" fmla="*/ 2147483647 h 711"/>
              <a:gd name="T76" fmla="*/ 2147483647 w 888"/>
              <a:gd name="T77" fmla="*/ 2147483647 h 711"/>
              <a:gd name="T78" fmla="*/ 2147483647 w 888"/>
              <a:gd name="T79" fmla="*/ 2147483647 h 711"/>
              <a:gd name="T80" fmla="*/ 2147483647 w 888"/>
              <a:gd name="T81" fmla="*/ 2147483647 h 71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88"/>
              <a:gd name="T124" fmla="*/ 0 h 711"/>
              <a:gd name="T125" fmla="*/ 888 w 888"/>
              <a:gd name="T126" fmla="*/ 711 h 71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88" h="711">
                <a:moveTo>
                  <a:pt x="720" y="669"/>
                </a:moveTo>
                <a:lnTo>
                  <a:pt x="667" y="697"/>
                </a:lnTo>
                <a:lnTo>
                  <a:pt x="615" y="697"/>
                </a:lnTo>
                <a:lnTo>
                  <a:pt x="592" y="683"/>
                </a:lnTo>
                <a:lnTo>
                  <a:pt x="540" y="711"/>
                </a:lnTo>
                <a:lnTo>
                  <a:pt x="488" y="660"/>
                </a:lnTo>
                <a:lnTo>
                  <a:pt x="418" y="660"/>
                </a:lnTo>
                <a:lnTo>
                  <a:pt x="418" y="631"/>
                </a:lnTo>
                <a:lnTo>
                  <a:pt x="354" y="646"/>
                </a:lnTo>
                <a:lnTo>
                  <a:pt x="221" y="589"/>
                </a:lnTo>
                <a:lnTo>
                  <a:pt x="203" y="599"/>
                </a:lnTo>
                <a:lnTo>
                  <a:pt x="163" y="552"/>
                </a:lnTo>
                <a:lnTo>
                  <a:pt x="104" y="580"/>
                </a:lnTo>
                <a:lnTo>
                  <a:pt x="99" y="561"/>
                </a:lnTo>
                <a:lnTo>
                  <a:pt x="75" y="538"/>
                </a:lnTo>
                <a:lnTo>
                  <a:pt x="75" y="515"/>
                </a:lnTo>
                <a:lnTo>
                  <a:pt x="122" y="524"/>
                </a:lnTo>
                <a:lnTo>
                  <a:pt x="128" y="454"/>
                </a:lnTo>
                <a:lnTo>
                  <a:pt x="41" y="412"/>
                </a:lnTo>
                <a:lnTo>
                  <a:pt x="0" y="402"/>
                </a:lnTo>
                <a:lnTo>
                  <a:pt x="6" y="327"/>
                </a:lnTo>
                <a:lnTo>
                  <a:pt x="29" y="327"/>
                </a:lnTo>
                <a:lnTo>
                  <a:pt x="17" y="285"/>
                </a:lnTo>
                <a:lnTo>
                  <a:pt x="81" y="262"/>
                </a:lnTo>
                <a:lnTo>
                  <a:pt x="29" y="234"/>
                </a:lnTo>
                <a:lnTo>
                  <a:pt x="17" y="196"/>
                </a:lnTo>
                <a:lnTo>
                  <a:pt x="93" y="98"/>
                </a:lnTo>
                <a:lnTo>
                  <a:pt x="186" y="70"/>
                </a:lnTo>
                <a:lnTo>
                  <a:pt x="296" y="0"/>
                </a:lnTo>
                <a:lnTo>
                  <a:pt x="366" y="9"/>
                </a:lnTo>
                <a:lnTo>
                  <a:pt x="383" y="47"/>
                </a:lnTo>
                <a:lnTo>
                  <a:pt x="569" y="51"/>
                </a:lnTo>
                <a:lnTo>
                  <a:pt x="569" y="89"/>
                </a:lnTo>
                <a:lnTo>
                  <a:pt x="731" y="94"/>
                </a:lnTo>
                <a:lnTo>
                  <a:pt x="720" y="173"/>
                </a:lnTo>
                <a:lnTo>
                  <a:pt x="725" y="173"/>
                </a:lnTo>
                <a:lnTo>
                  <a:pt x="874" y="199"/>
                </a:lnTo>
                <a:lnTo>
                  <a:pt x="888" y="351"/>
                </a:lnTo>
                <a:lnTo>
                  <a:pt x="758" y="411"/>
                </a:lnTo>
                <a:lnTo>
                  <a:pt x="731" y="655"/>
                </a:lnTo>
                <a:lnTo>
                  <a:pt x="720" y="669"/>
                </a:lnTo>
              </a:path>
            </a:pathLst>
          </a:custGeom>
          <a:solidFill>
            <a:srgbClr val="FFB685"/>
          </a:solidFill>
          <a:ln w="0">
            <a:solidFill>
              <a:srgbClr val="25221E"/>
            </a:solidFill>
            <a:round/>
            <a:headEnd/>
            <a:tailEnd/>
          </a:ln>
          <a:effectLst>
            <a:outerShdw dist="50800" sx="999" sy="999" algn="ctr" rotWithShape="0">
              <a:srgbClr val="CECEEF"/>
            </a:outerShdw>
          </a:effectLst>
        </p:spPr>
        <p:txBody>
          <a:bodyPr/>
          <a:lstStyle/>
          <a:p>
            <a:endParaRPr lang="pl-PL"/>
          </a:p>
        </p:txBody>
      </p:sp>
      <p:sp>
        <p:nvSpPr>
          <p:cNvPr id="2076" name="Freeform 22"/>
          <p:cNvSpPr>
            <a:spLocks noChangeAspect="1"/>
          </p:cNvSpPr>
          <p:nvPr/>
        </p:nvSpPr>
        <p:spPr bwMode="auto">
          <a:xfrm>
            <a:off x="7332663" y="1344613"/>
            <a:ext cx="134937" cy="176212"/>
          </a:xfrm>
          <a:custGeom>
            <a:avLst/>
            <a:gdLst>
              <a:gd name="T0" fmla="*/ 2147483647 w 78"/>
              <a:gd name="T1" fmla="*/ 2147483647 h 104"/>
              <a:gd name="T2" fmla="*/ 2147483647 w 78"/>
              <a:gd name="T3" fmla="*/ 2147483647 h 104"/>
              <a:gd name="T4" fmla="*/ 2147483647 w 78"/>
              <a:gd name="T5" fmla="*/ 2147483647 h 104"/>
              <a:gd name="T6" fmla="*/ 0 w 78"/>
              <a:gd name="T7" fmla="*/ 0 h 104"/>
              <a:gd name="T8" fmla="*/ 2147483647 w 78"/>
              <a:gd name="T9" fmla="*/ 2147483647 h 104"/>
              <a:gd name="T10" fmla="*/ 2147483647 w 78"/>
              <a:gd name="T11" fmla="*/ 2147483647 h 104"/>
              <a:gd name="T12" fmla="*/ 2147483647 w 78"/>
              <a:gd name="T13" fmla="*/ 2147483647 h 104"/>
              <a:gd name="T14" fmla="*/ 2147483647 w 78"/>
              <a:gd name="T15" fmla="*/ 2147483647 h 104"/>
              <a:gd name="T16" fmla="*/ 2147483647 w 78"/>
              <a:gd name="T17" fmla="*/ 2147483647 h 1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8"/>
              <a:gd name="T28" fmla="*/ 0 h 104"/>
              <a:gd name="T29" fmla="*/ 78 w 78"/>
              <a:gd name="T30" fmla="*/ 104 h 1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8" h="104">
                <a:moveTo>
                  <a:pt x="34" y="5"/>
                </a:moveTo>
                <a:lnTo>
                  <a:pt x="34" y="5"/>
                </a:lnTo>
                <a:lnTo>
                  <a:pt x="28" y="5"/>
                </a:lnTo>
                <a:lnTo>
                  <a:pt x="0" y="0"/>
                </a:lnTo>
                <a:lnTo>
                  <a:pt x="6" y="104"/>
                </a:lnTo>
                <a:lnTo>
                  <a:pt x="34" y="104"/>
                </a:lnTo>
                <a:lnTo>
                  <a:pt x="78" y="99"/>
                </a:lnTo>
                <a:lnTo>
                  <a:pt x="34" y="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77" name="Freeform 23"/>
          <p:cNvSpPr>
            <a:spLocks noChangeAspect="1"/>
          </p:cNvSpPr>
          <p:nvPr/>
        </p:nvSpPr>
        <p:spPr bwMode="auto">
          <a:xfrm>
            <a:off x="7372350" y="1304925"/>
            <a:ext cx="198438" cy="207963"/>
          </a:xfrm>
          <a:custGeom>
            <a:avLst/>
            <a:gdLst>
              <a:gd name="T0" fmla="*/ 2147483647 w 115"/>
              <a:gd name="T1" fmla="*/ 2147483647 h 123"/>
              <a:gd name="T2" fmla="*/ 2147483647 w 115"/>
              <a:gd name="T3" fmla="*/ 2147483647 h 123"/>
              <a:gd name="T4" fmla="*/ 0 w 115"/>
              <a:gd name="T5" fmla="*/ 2147483647 h 123"/>
              <a:gd name="T6" fmla="*/ 2147483647 w 115"/>
              <a:gd name="T7" fmla="*/ 2147483647 h 123"/>
              <a:gd name="T8" fmla="*/ 2147483647 w 115"/>
              <a:gd name="T9" fmla="*/ 2147483647 h 123"/>
              <a:gd name="T10" fmla="*/ 2147483647 w 115"/>
              <a:gd name="T11" fmla="*/ 2147483647 h 123"/>
              <a:gd name="T12" fmla="*/ 2147483647 w 115"/>
              <a:gd name="T13" fmla="*/ 2147483647 h 123"/>
              <a:gd name="T14" fmla="*/ 2147483647 w 115"/>
              <a:gd name="T15" fmla="*/ 2147483647 h 123"/>
              <a:gd name="T16" fmla="*/ 2147483647 w 115"/>
              <a:gd name="T17" fmla="*/ 2147483647 h 123"/>
              <a:gd name="T18" fmla="*/ 2147483647 w 115"/>
              <a:gd name="T19" fmla="*/ 2147483647 h 123"/>
              <a:gd name="T20" fmla="*/ 2147483647 w 115"/>
              <a:gd name="T21" fmla="*/ 2147483647 h 123"/>
              <a:gd name="T22" fmla="*/ 2147483647 w 115"/>
              <a:gd name="T23" fmla="*/ 2147483647 h 123"/>
              <a:gd name="T24" fmla="*/ 2147483647 w 115"/>
              <a:gd name="T25" fmla="*/ 2147483647 h 123"/>
              <a:gd name="T26" fmla="*/ 2147483647 w 115"/>
              <a:gd name="T27" fmla="*/ 2147483647 h 123"/>
              <a:gd name="T28" fmla="*/ 2147483647 w 115"/>
              <a:gd name="T29" fmla="*/ 2147483647 h 123"/>
              <a:gd name="T30" fmla="*/ 2147483647 w 115"/>
              <a:gd name="T31" fmla="*/ 0 h 123"/>
              <a:gd name="T32" fmla="*/ 2147483647 w 115"/>
              <a:gd name="T33" fmla="*/ 2147483647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5"/>
              <a:gd name="T52" fmla="*/ 0 h 123"/>
              <a:gd name="T53" fmla="*/ 115 w 115"/>
              <a:gd name="T54" fmla="*/ 123 h 1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5" h="123">
                <a:moveTo>
                  <a:pt x="38" y="5"/>
                </a:moveTo>
                <a:lnTo>
                  <a:pt x="38" y="5"/>
                </a:lnTo>
                <a:lnTo>
                  <a:pt x="0" y="29"/>
                </a:lnTo>
                <a:lnTo>
                  <a:pt x="11" y="29"/>
                </a:lnTo>
                <a:lnTo>
                  <a:pt x="55" y="123"/>
                </a:lnTo>
                <a:lnTo>
                  <a:pt x="88" y="95"/>
                </a:lnTo>
                <a:lnTo>
                  <a:pt x="82" y="95"/>
                </a:lnTo>
                <a:lnTo>
                  <a:pt x="77" y="95"/>
                </a:lnTo>
                <a:lnTo>
                  <a:pt x="82" y="95"/>
                </a:lnTo>
                <a:lnTo>
                  <a:pt x="104" y="85"/>
                </a:lnTo>
                <a:lnTo>
                  <a:pt x="115" y="66"/>
                </a:lnTo>
                <a:lnTo>
                  <a:pt x="115" y="48"/>
                </a:lnTo>
                <a:lnTo>
                  <a:pt x="115" y="33"/>
                </a:lnTo>
                <a:lnTo>
                  <a:pt x="99" y="15"/>
                </a:lnTo>
                <a:lnTo>
                  <a:pt x="82" y="5"/>
                </a:lnTo>
                <a:lnTo>
                  <a:pt x="60" y="0"/>
                </a:lnTo>
                <a:lnTo>
                  <a:pt x="38" y="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78" name="Freeform 24"/>
          <p:cNvSpPr>
            <a:spLocks noChangeAspect="1"/>
          </p:cNvSpPr>
          <p:nvPr/>
        </p:nvSpPr>
        <p:spPr bwMode="auto">
          <a:xfrm>
            <a:off x="7435850" y="1312863"/>
            <a:ext cx="180975" cy="176212"/>
          </a:xfrm>
          <a:custGeom>
            <a:avLst/>
            <a:gdLst>
              <a:gd name="T0" fmla="*/ 2147483647 w 105"/>
              <a:gd name="T1" fmla="*/ 2147483647 h 104"/>
              <a:gd name="T2" fmla="*/ 2147483647 w 105"/>
              <a:gd name="T3" fmla="*/ 2147483647 h 104"/>
              <a:gd name="T4" fmla="*/ 2147483647 w 105"/>
              <a:gd name="T5" fmla="*/ 0 h 104"/>
              <a:gd name="T6" fmla="*/ 0 w 105"/>
              <a:gd name="T7" fmla="*/ 0 h 104"/>
              <a:gd name="T8" fmla="*/ 2147483647 w 105"/>
              <a:gd name="T9" fmla="*/ 2147483647 h 104"/>
              <a:gd name="T10" fmla="*/ 2147483647 w 105"/>
              <a:gd name="T11" fmla="*/ 2147483647 h 104"/>
              <a:gd name="T12" fmla="*/ 2147483647 w 105"/>
              <a:gd name="T13" fmla="*/ 2147483647 h 104"/>
              <a:gd name="T14" fmla="*/ 2147483647 w 105"/>
              <a:gd name="T15" fmla="*/ 2147483647 h 104"/>
              <a:gd name="T16" fmla="*/ 2147483647 w 105"/>
              <a:gd name="T17" fmla="*/ 2147483647 h 104"/>
              <a:gd name="T18" fmla="*/ 2147483647 w 105"/>
              <a:gd name="T19" fmla="*/ 2147483647 h 104"/>
              <a:gd name="T20" fmla="*/ 2147483647 w 105"/>
              <a:gd name="T21" fmla="*/ 2147483647 h 104"/>
              <a:gd name="T22" fmla="*/ 2147483647 w 105"/>
              <a:gd name="T23" fmla="*/ 2147483647 h 104"/>
              <a:gd name="T24" fmla="*/ 2147483647 w 105"/>
              <a:gd name="T25" fmla="*/ 2147483647 h 104"/>
              <a:gd name="T26" fmla="*/ 2147483647 w 105"/>
              <a:gd name="T27" fmla="*/ 2147483647 h 104"/>
              <a:gd name="T28" fmla="*/ 2147483647 w 105"/>
              <a:gd name="T29" fmla="*/ 2147483647 h 104"/>
              <a:gd name="T30" fmla="*/ 2147483647 w 105"/>
              <a:gd name="T31" fmla="*/ 2147483647 h 104"/>
              <a:gd name="T32" fmla="*/ 2147483647 w 105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5"/>
              <a:gd name="T52" fmla="*/ 0 h 104"/>
              <a:gd name="T53" fmla="*/ 105 w 105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5" h="104">
                <a:moveTo>
                  <a:pt x="61" y="5"/>
                </a:moveTo>
                <a:lnTo>
                  <a:pt x="61" y="5"/>
                </a:lnTo>
                <a:lnTo>
                  <a:pt x="50" y="0"/>
                </a:lnTo>
                <a:lnTo>
                  <a:pt x="0" y="0"/>
                </a:lnTo>
                <a:lnTo>
                  <a:pt x="39" y="90"/>
                </a:lnTo>
                <a:lnTo>
                  <a:pt x="11" y="94"/>
                </a:lnTo>
                <a:lnTo>
                  <a:pt x="33" y="99"/>
                </a:lnTo>
                <a:lnTo>
                  <a:pt x="28" y="99"/>
                </a:lnTo>
                <a:lnTo>
                  <a:pt x="33" y="99"/>
                </a:lnTo>
                <a:lnTo>
                  <a:pt x="55" y="104"/>
                </a:lnTo>
                <a:lnTo>
                  <a:pt x="77" y="94"/>
                </a:lnTo>
                <a:lnTo>
                  <a:pt x="94" y="80"/>
                </a:lnTo>
                <a:lnTo>
                  <a:pt x="105" y="66"/>
                </a:lnTo>
                <a:lnTo>
                  <a:pt x="105" y="47"/>
                </a:lnTo>
                <a:lnTo>
                  <a:pt x="99" y="28"/>
                </a:lnTo>
                <a:lnTo>
                  <a:pt x="83" y="14"/>
                </a:lnTo>
                <a:lnTo>
                  <a:pt x="61" y="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79" name="Freeform 25"/>
          <p:cNvSpPr>
            <a:spLocks noChangeAspect="1"/>
          </p:cNvSpPr>
          <p:nvPr/>
        </p:nvSpPr>
        <p:spPr bwMode="auto">
          <a:xfrm>
            <a:off x="7485063" y="1320800"/>
            <a:ext cx="169862" cy="176213"/>
          </a:xfrm>
          <a:custGeom>
            <a:avLst/>
            <a:gdLst>
              <a:gd name="T0" fmla="*/ 2147483647 w 99"/>
              <a:gd name="T1" fmla="*/ 2147483647 h 104"/>
              <a:gd name="T2" fmla="*/ 2147483647 w 99"/>
              <a:gd name="T3" fmla="*/ 2147483647 h 104"/>
              <a:gd name="T4" fmla="*/ 2147483647 w 99"/>
              <a:gd name="T5" fmla="*/ 0 h 104"/>
              <a:gd name="T6" fmla="*/ 2147483647 w 99"/>
              <a:gd name="T7" fmla="*/ 0 h 104"/>
              <a:gd name="T8" fmla="*/ 0 w 99"/>
              <a:gd name="T9" fmla="*/ 2147483647 h 104"/>
              <a:gd name="T10" fmla="*/ 2147483647 w 99"/>
              <a:gd name="T11" fmla="*/ 2147483647 h 104"/>
              <a:gd name="T12" fmla="*/ 2147483647 w 99"/>
              <a:gd name="T13" fmla="*/ 2147483647 h 104"/>
              <a:gd name="T14" fmla="*/ 2147483647 w 99"/>
              <a:gd name="T15" fmla="*/ 2147483647 h 104"/>
              <a:gd name="T16" fmla="*/ 2147483647 w 99"/>
              <a:gd name="T17" fmla="*/ 2147483647 h 104"/>
              <a:gd name="T18" fmla="*/ 2147483647 w 99"/>
              <a:gd name="T19" fmla="*/ 2147483647 h 104"/>
              <a:gd name="T20" fmla="*/ 2147483647 w 99"/>
              <a:gd name="T21" fmla="*/ 2147483647 h 104"/>
              <a:gd name="T22" fmla="*/ 2147483647 w 99"/>
              <a:gd name="T23" fmla="*/ 2147483647 h 104"/>
              <a:gd name="T24" fmla="*/ 2147483647 w 99"/>
              <a:gd name="T25" fmla="*/ 2147483647 h 104"/>
              <a:gd name="T26" fmla="*/ 2147483647 w 99"/>
              <a:gd name="T27" fmla="*/ 2147483647 h 104"/>
              <a:gd name="T28" fmla="*/ 2147483647 w 99"/>
              <a:gd name="T29" fmla="*/ 2147483647 h 104"/>
              <a:gd name="T30" fmla="*/ 2147483647 w 99"/>
              <a:gd name="T31" fmla="*/ 2147483647 h 104"/>
              <a:gd name="T32" fmla="*/ 2147483647 w 99"/>
              <a:gd name="T33" fmla="*/ 2147483647 h 104"/>
              <a:gd name="T34" fmla="*/ 2147483647 w 99"/>
              <a:gd name="T35" fmla="*/ 2147483647 h 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9"/>
              <a:gd name="T55" fmla="*/ 0 h 104"/>
              <a:gd name="T56" fmla="*/ 99 w 99"/>
              <a:gd name="T57" fmla="*/ 104 h 10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9" h="104">
                <a:moveTo>
                  <a:pt x="77" y="9"/>
                </a:moveTo>
                <a:lnTo>
                  <a:pt x="71" y="9"/>
                </a:lnTo>
                <a:lnTo>
                  <a:pt x="38" y="0"/>
                </a:lnTo>
                <a:lnTo>
                  <a:pt x="33" y="0"/>
                </a:lnTo>
                <a:lnTo>
                  <a:pt x="0" y="94"/>
                </a:lnTo>
                <a:lnTo>
                  <a:pt x="22" y="99"/>
                </a:lnTo>
                <a:lnTo>
                  <a:pt x="11" y="94"/>
                </a:lnTo>
                <a:lnTo>
                  <a:pt x="5" y="89"/>
                </a:lnTo>
                <a:lnTo>
                  <a:pt x="11" y="94"/>
                </a:lnTo>
                <a:lnTo>
                  <a:pt x="33" y="104"/>
                </a:lnTo>
                <a:lnTo>
                  <a:pt x="55" y="99"/>
                </a:lnTo>
                <a:lnTo>
                  <a:pt x="77" y="89"/>
                </a:lnTo>
                <a:lnTo>
                  <a:pt x="88" y="75"/>
                </a:lnTo>
                <a:lnTo>
                  <a:pt x="99" y="61"/>
                </a:lnTo>
                <a:lnTo>
                  <a:pt x="99" y="42"/>
                </a:lnTo>
                <a:lnTo>
                  <a:pt x="88" y="23"/>
                </a:lnTo>
                <a:lnTo>
                  <a:pt x="71" y="9"/>
                </a:lnTo>
                <a:lnTo>
                  <a:pt x="77" y="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80" name="Freeform 26"/>
          <p:cNvSpPr>
            <a:spLocks noChangeAspect="1"/>
          </p:cNvSpPr>
          <p:nvPr/>
        </p:nvSpPr>
        <p:spPr bwMode="auto">
          <a:xfrm>
            <a:off x="7475538" y="1336675"/>
            <a:ext cx="196850" cy="184150"/>
          </a:xfrm>
          <a:custGeom>
            <a:avLst/>
            <a:gdLst>
              <a:gd name="T0" fmla="*/ 2147483647 w 116"/>
              <a:gd name="T1" fmla="*/ 2147483647 h 109"/>
              <a:gd name="T2" fmla="*/ 2147483647 w 116"/>
              <a:gd name="T3" fmla="*/ 2147483647 h 109"/>
              <a:gd name="T4" fmla="*/ 2147483647 w 116"/>
              <a:gd name="T5" fmla="*/ 2147483647 h 109"/>
              <a:gd name="T6" fmla="*/ 2147483647 w 116"/>
              <a:gd name="T7" fmla="*/ 0 h 109"/>
              <a:gd name="T8" fmla="*/ 2147483647 w 116"/>
              <a:gd name="T9" fmla="*/ 2147483647 h 109"/>
              <a:gd name="T10" fmla="*/ 0 w 116"/>
              <a:gd name="T11" fmla="*/ 2147483647 h 109"/>
              <a:gd name="T12" fmla="*/ 2147483647 w 116"/>
              <a:gd name="T13" fmla="*/ 2147483647 h 109"/>
              <a:gd name="T14" fmla="*/ 2147483647 w 116"/>
              <a:gd name="T15" fmla="*/ 2147483647 h 109"/>
              <a:gd name="T16" fmla="*/ 2147483647 w 116"/>
              <a:gd name="T17" fmla="*/ 2147483647 h 109"/>
              <a:gd name="T18" fmla="*/ 2147483647 w 116"/>
              <a:gd name="T19" fmla="*/ 2147483647 h 109"/>
              <a:gd name="T20" fmla="*/ 2147483647 w 116"/>
              <a:gd name="T21" fmla="*/ 2147483647 h 109"/>
              <a:gd name="T22" fmla="*/ 2147483647 w 116"/>
              <a:gd name="T23" fmla="*/ 2147483647 h 109"/>
              <a:gd name="T24" fmla="*/ 2147483647 w 116"/>
              <a:gd name="T25" fmla="*/ 2147483647 h 109"/>
              <a:gd name="T26" fmla="*/ 2147483647 w 116"/>
              <a:gd name="T27" fmla="*/ 2147483647 h 109"/>
              <a:gd name="T28" fmla="*/ 2147483647 w 116"/>
              <a:gd name="T29" fmla="*/ 2147483647 h 109"/>
              <a:gd name="T30" fmla="*/ 2147483647 w 116"/>
              <a:gd name="T31" fmla="*/ 2147483647 h 109"/>
              <a:gd name="T32" fmla="*/ 2147483647 w 116"/>
              <a:gd name="T33" fmla="*/ 2147483647 h 109"/>
              <a:gd name="T34" fmla="*/ 2147483647 w 116"/>
              <a:gd name="T35" fmla="*/ 2147483647 h 1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6"/>
              <a:gd name="T55" fmla="*/ 0 h 109"/>
              <a:gd name="T56" fmla="*/ 116 w 116"/>
              <a:gd name="T57" fmla="*/ 109 h 10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6" h="109">
                <a:moveTo>
                  <a:pt x="105" y="24"/>
                </a:moveTo>
                <a:lnTo>
                  <a:pt x="99" y="24"/>
                </a:lnTo>
                <a:lnTo>
                  <a:pt x="105" y="24"/>
                </a:lnTo>
                <a:lnTo>
                  <a:pt x="83" y="0"/>
                </a:lnTo>
                <a:lnTo>
                  <a:pt x="11" y="80"/>
                </a:lnTo>
                <a:lnTo>
                  <a:pt x="0" y="76"/>
                </a:lnTo>
                <a:lnTo>
                  <a:pt x="17" y="95"/>
                </a:lnTo>
                <a:lnTo>
                  <a:pt x="17" y="90"/>
                </a:lnTo>
                <a:lnTo>
                  <a:pt x="17" y="95"/>
                </a:lnTo>
                <a:lnTo>
                  <a:pt x="39" y="109"/>
                </a:lnTo>
                <a:lnTo>
                  <a:pt x="61" y="109"/>
                </a:lnTo>
                <a:lnTo>
                  <a:pt x="83" y="104"/>
                </a:lnTo>
                <a:lnTo>
                  <a:pt x="99" y="95"/>
                </a:lnTo>
                <a:lnTo>
                  <a:pt x="110" y="80"/>
                </a:lnTo>
                <a:lnTo>
                  <a:pt x="116" y="62"/>
                </a:lnTo>
                <a:lnTo>
                  <a:pt x="116" y="43"/>
                </a:lnTo>
                <a:lnTo>
                  <a:pt x="99" y="24"/>
                </a:lnTo>
                <a:lnTo>
                  <a:pt x="105" y="2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81" name="Freeform 27"/>
          <p:cNvSpPr>
            <a:spLocks noChangeAspect="1"/>
          </p:cNvSpPr>
          <p:nvPr/>
        </p:nvSpPr>
        <p:spPr bwMode="auto">
          <a:xfrm>
            <a:off x="7502525" y="1370013"/>
            <a:ext cx="198438" cy="157162"/>
          </a:xfrm>
          <a:custGeom>
            <a:avLst/>
            <a:gdLst>
              <a:gd name="T0" fmla="*/ 2147483647 w 115"/>
              <a:gd name="T1" fmla="*/ 2147483647 h 94"/>
              <a:gd name="T2" fmla="*/ 2147483647 w 115"/>
              <a:gd name="T3" fmla="*/ 2147483647 h 94"/>
              <a:gd name="T4" fmla="*/ 2147483647 w 115"/>
              <a:gd name="T5" fmla="*/ 0 h 94"/>
              <a:gd name="T6" fmla="*/ 2147483647 w 115"/>
              <a:gd name="T7" fmla="*/ 2147483647 h 94"/>
              <a:gd name="T8" fmla="*/ 0 w 115"/>
              <a:gd name="T9" fmla="*/ 2147483647 h 94"/>
              <a:gd name="T10" fmla="*/ 2147483647 w 115"/>
              <a:gd name="T11" fmla="*/ 2147483647 h 94"/>
              <a:gd name="T12" fmla="*/ 2147483647 w 115"/>
              <a:gd name="T13" fmla="*/ 2147483647 h 94"/>
              <a:gd name="T14" fmla="*/ 2147483647 w 115"/>
              <a:gd name="T15" fmla="*/ 2147483647 h 94"/>
              <a:gd name="T16" fmla="*/ 2147483647 w 115"/>
              <a:gd name="T17" fmla="*/ 2147483647 h 94"/>
              <a:gd name="T18" fmla="*/ 2147483647 w 115"/>
              <a:gd name="T19" fmla="*/ 2147483647 h 94"/>
              <a:gd name="T20" fmla="*/ 2147483647 w 115"/>
              <a:gd name="T21" fmla="*/ 2147483647 h 94"/>
              <a:gd name="T22" fmla="*/ 2147483647 w 115"/>
              <a:gd name="T23" fmla="*/ 2147483647 h 94"/>
              <a:gd name="T24" fmla="*/ 2147483647 w 115"/>
              <a:gd name="T25" fmla="*/ 2147483647 h 94"/>
              <a:gd name="T26" fmla="*/ 2147483647 w 115"/>
              <a:gd name="T27" fmla="*/ 2147483647 h 94"/>
              <a:gd name="T28" fmla="*/ 2147483647 w 115"/>
              <a:gd name="T29" fmla="*/ 2147483647 h 94"/>
              <a:gd name="T30" fmla="*/ 2147483647 w 115"/>
              <a:gd name="T31" fmla="*/ 2147483647 h 94"/>
              <a:gd name="T32" fmla="*/ 2147483647 w 115"/>
              <a:gd name="T33" fmla="*/ 2147483647 h 94"/>
              <a:gd name="T34" fmla="*/ 2147483647 w 115"/>
              <a:gd name="T35" fmla="*/ 2147483647 h 9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5"/>
              <a:gd name="T55" fmla="*/ 0 h 94"/>
              <a:gd name="T56" fmla="*/ 115 w 115"/>
              <a:gd name="T57" fmla="*/ 94 h 9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5" h="94">
                <a:moveTo>
                  <a:pt x="110" y="24"/>
                </a:moveTo>
                <a:lnTo>
                  <a:pt x="104" y="19"/>
                </a:lnTo>
                <a:lnTo>
                  <a:pt x="77" y="0"/>
                </a:lnTo>
                <a:lnTo>
                  <a:pt x="88" y="5"/>
                </a:lnTo>
                <a:lnTo>
                  <a:pt x="0" y="71"/>
                </a:lnTo>
                <a:lnTo>
                  <a:pt x="22" y="85"/>
                </a:lnTo>
                <a:lnTo>
                  <a:pt x="5" y="71"/>
                </a:lnTo>
                <a:lnTo>
                  <a:pt x="22" y="90"/>
                </a:lnTo>
                <a:lnTo>
                  <a:pt x="44" y="94"/>
                </a:lnTo>
                <a:lnTo>
                  <a:pt x="66" y="94"/>
                </a:lnTo>
                <a:lnTo>
                  <a:pt x="88" y="90"/>
                </a:lnTo>
                <a:lnTo>
                  <a:pt x="104" y="76"/>
                </a:lnTo>
                <a:lnTo>
                  <a:pt x="115" y="61"/>
                </a:lnTo>
                <a:lnTo>
                  <a:pt x="115" y="43"/>
                </a:lnTo>
                <a:lnTo>
                  <a:pt x="104" y="19"/>
                </a:lnTo>
                <a:lnTo>
                  <a:pt x="110" y="2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82" name="Freeform 28"/>
          <p:cNvSpPr>
            <a:spLocks noChangeAspect="1"/>
          </p:cNvSpPr>
          <p:nvPr/>
        </p:nvSpPr>
        <p:spPr bwMode="auto">
          <a:xfrm>
            <a:off x="7494588" y="1400175"/>
            <a:ext cx="206375" cy="158750"/>
          </a:xfrm>
          <a:custGeom>
            <a:avLst/>
            <a:gdLst>
              <a:gd name="T0" fmla="*/ 2147483647 w 121"/>
              <a:gd name="T1" fmla="*/ 0 h 94"/>
              <a:gd name="T2" fmla="*/ 2147483647 w 121"/>
              <a:gd name="T3" fmla="*/ 0 h 94"/>
              <a:gd name="T4" fmla="*/ 2147483647 w 121"/>
              <a:gd name="T5" fmla="*/ 2147483647 h 94"/>
              <a:gd name="T6" fmla="*/ 2147483647 w 121"/>
              <a:gd name="T7" fmla="*/ 2147483647 h 94"/>
              <a:gd name="T8" fmla="*/ 2147483647 w 121"/>
              <a:gd name="T9" fmla="*/ 2147483647 h 94"/>
              <a:gd name="T10" fmla="*/ 0 w 121"/>
              <a:gd name="T11" fmla="*/ 2147483647 h 94"/>
              <a:gd name="T12" fmla="*/ 2147483647 w 121"/>
              <a:gd name="T13" fmla="*/ 2147483647 h 94"/>
              <a:gd name="T14" fmla="*/ 2147483647 w 121"/>
              <a:gd name="T15" fmla="*/ 2147483647 h 94"/>
              <a:gd name="T16" fmla="*/ 2147483647 w 121"/>
              <a:gd name="T17" fmla="*/ 2147483647 h 94"/>
              <a:gd name="T18" fmla="*/ 2147483647 w 121"/>
              <a:gd name="T19" fmla="*/ 2147483647 h 94"/>
              <a:gd name="T20" fmla="*/ 2147483647 w 121"/>
              <a:gd name="T21" fmla="*/ 2147483647 h 94"/>
              <a:gd name="T22" fmla="*/ 2147483647 w 121"/>
              <a:gd name="T23" fmla="*/ 2147483647 h 94"/>
              <a:gd name="T24" fmla="*/ 2147483647 w 121"/>
              <a:gd name="T25" fmla="*/ 2147483647 h 94"/>
              <a:gd name="T26" fmla="*/ 2147483647 w 121"/>
              <a:gd name="T27" fmla="*/ 2147483647 h 94"/>
              <a:gd name="T28" fmla="*/ 2147483647 w 121"/>
              <a:gd name="T29" fmla="*/ 2147483647 h 94"/>
              <a:gd name="T30" fmla="*/ 2147483647 w 121"/>
              <a:gd name="T31" fmla="*/ 2147483647 h 94"/>
              <a:gd name="T32" fmla="*/ 2147483647 w 121"/>
              <a:gd name="T33" fmla="*/ 0 h 94"/>
              <a:gd name="T34" fmla="*/ 2147483647 w 121"/>
              <a:gd name="T35" fmla="*/ 0 h 9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1"/>
              <a:gd name="T55" fmla="*/ 0 h 94"/>
              <a:gd name="T56" fmla="*/ 121 w 121"/>
              <a:gd name="T57" fmla="*/ 94 h 9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1" h="94">
                <a:moveTo>
                  <a:pt x="94" y="0"/>
                </a:moveTo>
                <a:lnTo>
                  <a:pt x="88" y="0"/>
                </a:lnTo>
                <a:lnTo>
                  <a:pt x="121" y="38"/>
                </a:lnTo>
                <a:lnTo>
                  <a:pt x="116" y="5"/>
                </a:lnTo>
                <a:lnTo>
                  <a:pt x="11" y="52"/>
                </a:lnTo>
                <a:lnTo>
                  <a:pt x="0" y="38"/>
                </a:lnTo>
                <a:lnTo>
                  <a:pt x="33" y="85"/>
                </a:lnTo>
                <a:lnTo>
                  <a:pt x="28" y="85"/>
                </a:lnTo>
                <a:lnTo>
                  <a:pt x="33" y="85"/>
                </a:lnTo>
                <a:lnTo>
                  <a:pt x="55" y="94"/>
                </a:lnTo>
                <a:lnTo>
                  <a:pt x="77" y="90"/>
                </a:lnTo>
                <a:lnTo>
                  <a:pt x="99" y="80"/>
                </a:lnTo>
                <a:lnTo>
                  <a:pt x="110" y="66"/>
                </a:lnTo>
                <a:lnTo>
                  <a:pt x="121" y="52"/>
                </a:lnTo>
                <a:lnTo>
                  <a:pt x="121" y="33"/>
                </a:lnTo>
                <a:lnTo>
                  <a:pt x="110" y="14"/>
                </a:lnTo>
                <a:lnTo>
                  <a:pt x="88" y="0"/>
                </a:lnTo>
                <a:lnTo>
                  <a:pt x="94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83" name="Freeform 29"/>
          <p:cNvSpPr>
            <a:spLocks noChangeAspect="1"/>
          </p:cNvSpPr>
          <p:nvPr/>
        </p:nvSpPr>
        <p:spPr bwMode="auto">
          <a:xfrm>
            <a:off x="7542213" y="1390650"/>
            <a:ext cx="215900" cy="168275"/>
          </a:xfrm>
          <a:custGeom>
            <a:avLst/>
            <a:gdLst>
              <a:gd name="T0" fmla="*/ 2147483647 w 126"/>
              <a:gd name="T1" fmla="*/ 2147483647 h 99"/>
              <a:gd name="T2" fmla="*/ 2147483647 w 126"/>
              <a:gd name="T3" fmla="*/ 0 h 99"/>
              <a:gd name="T4" fmla="*/ 2147483647 w 126"/>
              <a:gd name="T5" fmla="*/ 0 h 99"/>
              <a:gd name="T6" fmla="*/ 2147483647 w 126"/>
              <a:gd name="T7" fmla="*/ 2147483647 h 99"/>
              <a:gd name="T8" fmla="*/ 0 w 126"/>
              <a:gd name="T9" fmla="*/ 2147483647 h 99"/>
              <a:gd name="T10" fmla="*/ 2147483647 w 126"/>
              <a:gd name="T11" fmla="*/ 2147483647 h 99"/>
              <a:gd name="T12" fmla="*/ 2147483647 w 126"/>
              <a:gd name="T13" fmla="*/ 2147483647 h 99"/>
              <a:gd name="T14" fmla="*/ 2147483647 w 126"/>
              <a:gd name="T15" fmla="*/ 2147483647 h 99"/>
              <a:gd name="T16" fmla="*/ 2147483647 w 126"/>
              <a:gd name="T17" fmla="*/ 2147483647 h 99"/>
              <a:gd name="T18" fmla="*/ 2147483647 w 126"/>
              <a:gd name="T19" fmla="*/ 2147483647 h 99"/>
              <a:gd name="T20" fmla="*/ 2147483647 w 126"/>
              <a:gd name="T21" fmla="*/ 2147483647 h 99"/>
              <a:gd name="T22" fmla="*/ 2147483647 w 126"/>
              <a:gd name="T23" fmla="*/ 2147483647 h 99"/>
              <a:gd name="T24" fmla="*/ 2147483647 w 126"/>
              <a:gd name="T25" fmla="*/ 2147483647 h 99"/>
              <a:gd name="T26" fmla="*/ 2147483647 w 126"/>
              <a:gd name="T27" fmla="*/ 2147483647 h 99"/>
              <a:gd name="T28" fmla="*/ 2147483647 w 126"/>
              <a:gd name="T29" fmla="*/ 2147483647 h 99"/>
              <a:gd name="T30" fmla="*/ 2147483647 w 126"/>
              <a:gd name="T31" fmla="*/ 2147483647 h 99"/>
              <a:gd name="T32" fmla="*/ 2147483647 w 126"/>
              <a:gd name="T33" fmla="*/ 0 h 99"/>
              <a:gd name="T34" fmla="*/ 2147483647 w 126"/>
              <a:gd name="T35" fmla="*/ 2147483647 h 9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6"/>
              <a:gd name="T55" fmla="*/ 0 h 99"/>
              <a:gd name="T56" fmla="*/ 126 w 126"/>
              <a:gd name="T57" fmla="*/ 99 h 9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6" h="99">
                <a:moveTo>
                  <a:pt x="88" y="5"/>
                </a:moveTo>
                <a:lnTo>
                  <a:pt x="82" y="0"/>
                </a:lnTo>
                <a:lnTo>
                  <a:pt x="55" y="0"/>
                </a:lnTo>
                <a:lnTo>
                  <a:pt x="66" y="5"/>
                </a:lnTo>
                <a:lnTo>
                  <a:pt x="0" y="90"/>
                </a:lnTo>
                <a:lnTo>
                  <a:pt x="44" y="99"/>
                </a:lnTo>
                <a:lnTo>
                  <a:pt x="49" y="99"/>
                </a:lnTo>
                <a:lnTo>
                  <a:pt x="77" y="99"/>
                </a:lnTo>
                <a:lnTo>
                  <a:pt x="99" y="95"/>
                </a:lnTo>
                <a:lnTo>
                  <a:pt x="115" y="80"/>
                </a:lnTo>
                <a:lnTo>
                  <a:pt x="126" y="66"/>
                </a:lnTo>
                <a:lnTo>
                  <a:pt x="126" y="47"/>
                </a:lnTo>
                <a:lnTo>
                  <a:pt x="121" y="29"/>
                </a:lnTo>
                <a:lnTo>
                  <a:pt x="110" y="14"/>
                </a:lnTo>
                <a:lnTo>
                  <a:pt x="82" y="0"/>
                </a:lnTo>
                <a:lnTo>
                  <a:pt x="88" y="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84" name="Freeform 30"/>
          <p:cNvSpPr>
            <a:spLocks noChangeAspect="1"/>
          </p:cNvSpPr>
          <p:nvPr/>
        </p:nvSpPr>
        <p:spPr bwMode="auto">
          <a:xfrm>
            <a:off x="7624763" y="1400175"/>
            <a:ext cx="220662" cy="201613"/>
          </a:xfrm>
          <a:custGeom>
            <a:avLst/>
            <a:gdLst>
              <a:gd name="T0" fmla="*/ 2147483647 w 127"/>
              <a:gd name="T1" fmla="*/ 2147483647 h 118"/>
              <a:gd name="T2" fmla="*/ 2147483647 w 127"/>
              <a:gd name="T3" fmla="*/ 2147483647 h 118"/>
              <a:gd name="T4" fmla="*/ 2147483647 w 127"/>
              <a:gd name="T5" fmla="*/ 2147483647 h 118"/>
              <a:gd name="T6" fmla="*/ 2147483647 w 127"/>
              <a:gd name="T7" fmla="*/ 0 h 118"/>
              <a:gd name="T8" fmla="*/ 0 w 127"/>
              <a:gd name="T9" fmla="*/ 2147483647 h 118"/>
              <a:gd name="T10" fmla="*/ 2147483647 w 127"/>
              <a:gd name="T11" fmla="*/ 2147483647 h 118"/>
              <a:gd name="T12" fmla="*/ 2147483647 w 127"/>
              <a:gd name="T13" fmla="*/ 2147483647 h 118"/>
              <a:gd name="T14" fmla="*/ 2147483647 w 127"/>
              <a:gd name="T15" fmla="*/ 2147483647 h 118"/>
              <a:gd name="T16" fmla="*/ 2147483647 w 127"/>
              <a:gd name="T17" fmla="*/ 2147483647 h 118"/>
              <a:gd name="T18" fmla="*/ 2147483647 w 127"/>
              <a:gd name="T19" fmla="*/ 2147483647 h 118"/>
              <a:gd name="T20" fmla="*/ 2147483647 w 127"/>
              <a:gd name="T21" fmla="*/ 2147483647 h 118"/>
              <a:gd name="T22" fmla="*/ 2147483647 w 127"/>
              <a:gd name="T23" fmla="*/ 2147483647 h 118"/>
              <a:gd name="T24" fmla="*/ 2147483647 w 127"/>
              <a:gd name="T25" fmla="*/ 2147483647 h 118"/>
              <a:gd name="T26" fmla="*/ 2147483647 w 127"/>
              <a:gd name="T27" fmla="*/ 2147483647 h 118"/>
              <a:gd name="T28" fmla="*/ 2147483647 w 127"/>
              <a:gd name="T29" fmla="*/ 2147483647 h 118"/>
              <a:gd name="T30" fmla="*/ 2147483647 w 127"/>
              <a:gd name="T31" fmla="*/ 2147483647 h 118"/>
              <a:gd name="T32" fmla="*/ 2147483647 w 127"/>
              <a:gd name="T33" fmla="*/ 2147483647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118"/>
              <a:gd name="T53" fmla="*/ 127 w 127"/>
              <a:gd name="T54" fmla="*/ 118 h 1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118">
                <a:moveTo>
                  <a:pt x="99" y="24"/>
                </a:moveTo>
                <a:lnTo>
                  <a:pt x="99" y="24"/>
                </a:lnTo>
                <a:lnTo>
                  <a:pt x="66" y="9"/>
                </a:lnTo>
                <a:lnTo>
                  <a:pt x="39" y="0"/>
                </a:lnTo>
                <a:lnTo>
                  <a:pt x="0" y="94"/>
                </a:lnTo>
                <a:lnTo>
                  <a:pt x="17" y="99"/>
                </a:lnTo>
                <a:lnTo>
                  <a:pt x="39" y="108"/>
                </a:lnTo>
                <a:lnTo>
                  <a:pt x="33" y="108"/>
                </a:lnTo>
                <a:lnTo>
                  <a:pt x="39" y="108"/>
                </a:lnTo>
                <a:lnTo>
                  <a:pt x="61" y="118"/>
                </a:lnTo>
                <a:lnTo>
                  <a:pt x="83" y="113"/>
                </a:lnTo>
                <a:lnTo>
                  <a:pt x="105" y="104"/>
                </a:lnTo>
                <a:lnTo>
                  <a:pt x="116" y="90"/>
                </a:lnTo>
                <a:lnTo>
                  <a:pt x="127" y="75"/>
                </a:lnTo>
                <a:lnTo>
                  <a:pt x="127" y="57"/>
                </a:lnTo>
                <a:lnTo>
                  <a:pt x="116" y="38"/>
                </a:lnTo>
                <a:lnTo>
                  <a:pt x="99" y="2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85" name="Freeform 31"/>
          <p:cNvSpPr>
            <a:spLocks noChangeAspect="1"/>
          </p:cNvSpPr>
          <p:nvPr/>
        </p:nvSpPr>
        <p:spPr bwMode="auto">
          <a:xfrm>
            <a:off x="7680325" y="1441450"/>
            <a:ext cx="219075" cy="190500"/>
          </a:xfrm>
          <a:custGeom>
            <a:avLst/>
            <a:gdLst>
              <a:gd name="T0" fmla="*/ 2147483647 w 127"/>
              <a:gd name="T1" fmla="*/ 2147483647 h 113"/>
              <a:gd name="T2" fmla="*/ 2147483647 w 127"/>
              <a:gd name="T3" fmla="*/ 2147483647 h 113"/>
              <a:gd name="T4" fmla="*/ 2147483647 w 127"/>
              <a:gd name="T5" fmla="*/ 2147483647 h 113"/>
              <a:gd name="T6" fmla="*/ 2147483647 w 127"/>
              <a:gd name="T7" fmla="*/ 0 h 113"/>
              <a:gd name="T8" fmla="*/ 0 w 127"/>
              <a:gd name="T9" fmla="*/ 2147483647 h 113"/>
              <a:gd name="T10" fmla="*/ 2147483647 w 127"/>
              <a:gd name="T11" fmla="*/ 2147483647 h 113"/>
              <a:gd name="T12" fmla="*/ 2147483647 w 127"/>
              <a:gd name="T13" fmla="*/ 2147483647 h 113"/>
              <a:gd name="T14" fmla="*/ 2147483647 w 127"/>
              <a:gd name="T15" fmla="*/ 2147483647 h 113"/>
              <a:gd name="T16" fmla="*/ 2147483647 w 127"/>
              <a:gd name="T17" fmla="*/ 2147483647 h 113"/>
              <a:gd name="T18" fmla="*/ 2147483647 w 127"/>
              <a:gd name="T19" fmla="*/ 2147483647 h 113"/>
              <a:gd name="T20" fmla="*/ 2147483647 w 127"/>
              <a:gd name="T21" fmla="*/ 2147483647 h 113"/>
              <a:gd name="T22" fmla="*/ 2147483647 w 127"/>
              <a:gd name="T23" fmla="*/ 2147483647 h 113"/>
              <a:gd name="T24" fmla="*/ 2147483647 w 127"/>
              <a:gd name="T25" fmla="*/ 2147483647 h 113"/>
              <a:gd name="T26" fmla="*/ 2147483647 w 127"/>
              <a:gd name="T27" fmla="*/ 2147483647 h 113"/>
              <a:gd name="T28" fmla="*/ 2147483647 w 127"/>
              <a:gd name="T29" fmla="*/ 2147483647 h 113"/>
              <a:gd name="T30" fmla="*/ 2147483647 w 127"/>
              <a:gd name="T31" fmla="*/ 2147483647 h 113"/>
              <a:gd name="T32" fmla="*/ 2147483647 w 127"/>
              <a:gd name="T33" fmla="*/ 2147483647 h 113"/>
              <a:gd name="T34" fmla="*/ 2147483647 w 127"/>
              <a:gd name="T35" fmla="*/ 2147483647 h 1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7"/>
              <a:gd name="T55" fmla="*/ 0 h 113"/>
              <a:gd name="T56" fmla="*/ 127 w 127"/>
              <a:gd name="T57" fmla="*/ 113 h 1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7" h="113">
                <a:moveTo>
                  <a:pt x="116" y="28"/>
                </a:moveTo>
                <a:lnTo>
                  <a:pt x="110" y="28"/>
                </a:lnTo>
                <a:lnTo>
                  <a:pt x="83" y="9"/>
                </a:lnTo>
                <a:lnTo>
                  <a:pt x="66" y="0"/>
                </a:lnTo>
                <a:lnTo>
                  <a:pt x="0" y="84"/>
                </a:lnTo>
                <a:lnTo>
                  <a:pt x="22" y="94"/>
                </a:lnTo>
                <a:lnTo>
                  <a:pt x="28" y="94"/>
                </a:lnTo>
                <a:lnTo>
                  <a:pt x="22" y="94"/>
                </a:lnTo>
                <a:lnTo>
                  <a:pt x="28" y="94"/>
                </a:lnTo>
                <a:lnTo>
                  <a:pt x="44" y="108"/>
                </a:lnTo>
                <a:lnTo>
                  <a:pt x="66" y="113"/>
                </a:lnTo>
                <a:lnTo>
                  <a:pt x="88" y="108"/>
                </a:lnTo>
                <a:lnTo>
                  <a:pt x="110" y="98"/>
                </a:lnTo>
                <a:lnTo>
                  <a:pt x="121" y="84"/>
                </a:lnTo>
                <a:lnTo>
                  <a:pt x="127" y="66"/>
                </a:lnTo>
                <a:lnTo>
                  <a:pt x="127" y="47"/>
                </a:lnTo>
                <a:lnTo>
                  <a:pt x="110" y="28"/>
                </a:lnTo>
                <a:lnTo>
                  <a:pt x="116" y="28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86" name="Freeform 32"/>
          <p:cNvSpPr>
            <a:spLocks noChangeAspect="1"/>
          </p:cNvSpPr>
          <p:nvPr/>
        </p:nvSpPr>
        <p:spPr bwMode="auto">
          <a:xfrm>
            <a:off x="7718425" y="1489075"/>
            <a:ext cx="263525" cy="247650"/>
          </a:xfrm>
          <a:custGeom>
            <a:avLst/>
            <a:gdLst>
              <a:gd name="T0" fmla="*/ 2147483647 w 154"/>
              <a:gd name="T1" fmla="*/ 2147483647 h 146"/>
              <a:gd name="T2" fmla="*/ 2147483647 w 154"/>
              <a:gd name="T3" fmla="*/ 2147483647 h 146"/>
              <a:gd name="T4" fmla="*/ 2147483647 w 154"/>
              <a:gd name="T5" fmla="*/ 2147483647 h 146"/>
              <a:gd name="T6" fmla="*/ 2147483647 w 154"/>
              <a:gd name="T7" fmla="*/ 0 h 146"/>
              <a:gd name="T8" fmla="*/ 0 w 154"/>
              <a:gd name="T9" fmla="*/ 2147483647 h 146"/>
              <a:gd name="T10" fmla="*/ 2147483647 w 154"/>
              <a:gd name="T11" fmla="*/ 2147483647 h 146"/>
              <a:gd name="T12" fmla="*/ 2147483647 w 154"/>
              <a:gd name="T13" fmla="*/ 2147483647 h 146"/>
              <a:gd name="T14" fmla="*/ 2147483647 w 154"/>
              <a:gd name="T15" fmla="*/ 2147483647 h 146"/>
              <a:gd name="T16" fmla="*/ 2147483647 w 154"/>
              <a:gd name="T17" fmla="*/ 2147483647 h 146"/>
              <a:gd name="T18" fmla="*/ 2147483647 w 154"/>
              <a:gd name="T19" fmla="*/ 2147483647 h 146"/>
              <a:gd name="T20" fmla="*/ 2147483647 w 154"/>
              <a:gd name="T21" fmla="*/ 2147483647 h 146"/>
              <a:gd name="T22" fmla="*/ 2147483647 w 154"/>
              <a:gd name="T23" fmla="*/ 2147483647 h 146"/>
              <a:gd name="T24" fmla="*/ 2147483647 w 154"/>
              <a:gd name="T25" fmla="*/ 2147483647 h 146"/>
              <a:gd name="T26" fmla="*/ 2147483647 w 154"/>
              <a:gd name="T27" fmla="*/ 2147483647 h 146"/>
              <a:gd name="T28" fmla="*/ 2147483647 w 154"/>
              <a:gd name="T29" fmla="*/ 2147483647 h 146"/>
              <a:gd name="T30" fmla="*/ 2147483647 w 154"/>
              <a:gd name="T31" fmla="*/ 2147483647 h 146"/>
              <a:gd name="T32" fmla="*/ 2147483647 w 154"/>
              <a:gd name="T33" fmla="*/ 2147483647 h 1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4"/>
              <a:gd name="T52" fmla="*/ 0 h 146"/>
              <a:gd name="T53" fmla="*/ 154 w 154"/>
              <a:gd name="T54" fmla="*/ 146 h 1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4" h="146">
                <a:moveTo>
                  <a:pt x="149" y="75"/>
                </a:moveTo>
                <a:lnTo>
                  <a:pt x="149" y="75"/>
                </a:lnTo>
                <a:lnTo>
                  <a:pt x="121" y="33"/>
                </a:lnTo>
                <a:lnTo>
                  <a:pt x="94" y="0"/>
                </a:lnTo>
                <a:lnTo>
                  <a:pt x="0" y="66"/>
                </a:lnTo>
                <a:lnTo>
                  <a:pt x="22" y="89"/>
                </a:lnTo>
                <a:lnTo>
                  <a:pt x="39" y="113"/>
                </a:lnTo>
                <a:lnTo>
                  <a:pt x="55" y="132"/>
                </a:lnTo>
                <a:lnTo>
                  <a:pt x="77" y="141"/>
                </a:lnTo>
                <a:lnTo>
                  <a:pt x="99" y="146"/>
                </a:lnTo>
                <a:lnTo>
                  <a:pt x="116" y="141"/>
                </a:lnTo>
                <a:lnTo>
                  <a:pt x="138" y="127"/>
                </a:lnTo>
                <a:lnTo>
                  <a:pt x="149" y="113"/>
                </a:lnTo>
                <a:lnTo>
                  <a:pt x="154" y="94"/>
                </a:lnTo>
                <a:lnTo>
                  <a:pt x="149" y="7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87" name="Freeform 33"/>
          <p:cNvSpPr>
            <a:spLocks noChangeAspect="1"/>
          </p:cNvSpPr>
          <p:nvPr/>
        </p:nvSpPr>
        <p:spPr bwMode="auto">
          <a:xfrm>
            <a:off x="7786688" y="1616075"/>
            <a:ext cx="195262" cy="103188"/>
          </a:xfrm>
          <a:custGeom>
            <a:avLst/>
            <a:gdLst>
              <a:gd name="T0" fmla="*/ 2147483647 w 115"/>
              <a:gd name="T1" fmla="*/ 2147483647 h 61"/>
              <a:gd name="T2" fmla="*/ 2147483647 w 115"/>
              <a:gd name="T3" fmla="*/ 2147483647 h 61"/>
              <a:gd name="T4" fmla="*/ 2147483647 w 115"/>
              <a:gd name="T5" fmla="*/ 2147483647 h 61"/>
              <a:gd name="T6" fmla="*/ 2147483647 w 115"/>
              <a:gd name="T7" fmla="*/ 0 h 61"/>
              <a:gd name="T8" fmla="*/ 0 w 115"/>
              <a:gd name="T9" fmla="*/ 2147483647 h 61"/>
              <a:gd name="T10" fmla="*/ 0 w 115"/>
              <a:gd name="T11" fmla="*/ 2147483647 h 61"/>
              <a:gd name="T12" fmla="*/ 0 w 115"/>
              <a:gd name="T13" fmla="*/ 2147483647 h 61"/>
              <a:gd name="T14" fmla="*/ 0 w 115"/>
              <a:gd name="T15" fmla="*/ 2147483647 h 61"/>
              <a:gd name="T16" fmla="*/ 2147483647 w 115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"/>
              <a:gd name="T28" fmla="*/ 0 h 61"/>
              <a:gd name="T29" fmla="*/ 115 w 115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" h="61">
                <a:moveTo>
                  <a:pt x="115" y="61"/>
                </a:moveTo>
                <a:lnTo>
                  <a:pt x="115" y="61"/>
                </a:lnTo>
                <a:lnTo>
                  <a:pt x="115" y="33"/>
                </a:lnTo>
                <a:lnTo>
                  <a:pt x="110" y="0"/>
                </a:lnTo>
                <a:lnTo>
                  <a:pt x="0" y="38"/>
                </a:lnTo>
                <a:lnTo>
                  <a:pt x="0" y="43"/>
                </a:lnTo>
                <a:lnTo>
                  <a:pt x="0" y="47"/>
                </a:lnTo>
                <a:lnTo>
                  <a:pt x="115" y="6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88" name="Freeform 34"/>
          <p:cNvSpPr>
            <a:spLocks noChangeAspect="1"/>
          </p:cNvSpPr>
          <p:nvPr/>
        </p:nvSpPr>
        <p:spPr bwMode="auto">
          <a:xfrm>
            <a:off x="7758113" y="1693863"/>
            <a:ext cx="223837" cy="144462"/>
          </a:xfrm>
          <a:custGeom>
            <a:avLst/>
            <a:gdLst>
              <a:gd name="T0" fmla="*/ 2147483647 w 132"/>
              <a:gd name="T1" fmla="*/ 2147483647 h 85"/>
              <a:gd name="T2" fmla="*/ 2147483647 w 132"/>
              <a:gd name="T3" fmla="*/ 2147483647 h 85"/>
              <a:gd name="T4" fmla="*/ 2147483647 w 132"/>
              <a:gd name="T5" fmla="*/ 2147483647 h 85"/>
              <a:gd name="T6" fmla="*/ 2147483647 w 132"/>
              <a:gd name="T7" fmla="*/ 2147483647 h 85"/>
              <a:gd name="T8" fmla="*/ 2147483647 w 132"/>
              <a:gd name="T9" fmla="*/ 0 h 85"/>
              <a:gd name="T10" fmla="*/ 2147483647 w 132"/>
              <a:gd name="T11" fmla="*/ 0 h 85"/>
              <a:gd name="T12" fmla="*/ 2147483647 w 132"/>
              <a:gd name="T13" fmla="*/ 2147483647 h 85"/>
              <a:gd name="T14" fmla="*/ 0 w 132"/>
              <a:gd name="T15" fmla="*/ 2147483647 h 85"/>
              <a:gd name="T16" fmla="*/ 2147483647 w 132"/>
              <a:gd name="T17" fmla="*/ 2147483647 h 85"/>
              <a:gd name="T18" fmla="*/ 2147483647 w 132"/>
              <a:gd name="T19" fmla="*/ 2147483647 h 85"/>
              <a:gd name="T20" fmla="*/ 2147483647 w 132"/>
              <a:gd name="T21" fmla="*/ 2147483647 h 85"/>
              <a:gd name="T22" fmla="*/ 2147483647 w 132"/>
              <a:gd name="T23" fmla="*/ 2147483647 h 85"/>
              <a:gd name="T24" fmla="*/ 2147483647 w 132"/>
              <a:gd name="T25" fmla="*/ 2147483647 h 85"/>
              <a:gd name="T26" fmla="*/ 2147483647 w 132"/>
              <a:gd name="T27" fmla="*/ 2147483647 h 85"/>
              <a:gd name="T28" fmla="*/ 2147483647 w 132"/>
              <a:gd name="T29" fmla="*/ 2147483647 h 85"/>
              <a:gd name="T30" fmla="*/ 2147483647 w 132"/>
              <a:gd name="T31" fmla="*/ 2147483647 h 85"/>
              <a:gd name="T32" fmla="*/ 2147483647 w 132"/>
              <a:gd name="T33" fmla="*/ 2147483647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2"/>
              <a:gd name="T52" fmla="*/ 0 h 85"/>
              <a:gd name="T53" fmla="*/ 132 w 132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2" h="85">
                <a:moveTo>
                  <a:pt x="121" y="33"/>
                </a:moveTo>
                <a:lnTo>
                  <a:pt x="121" y="33"/>
                </a:lnTo>
                <a:lnTo>
                  <a:pt x="121" y="43"/>
                </a:lnTo>
                <a:lnTo>
                  <a:pt x="132" y="14"/>
                </a:lnTo>
                <a:lnTo>
                  <a:pt x="17" y="0"/>
                </a:lnTo>
                <a:lnTo>
                  <a:pt x="6" y="33"/>
                </a:lnTo>
                <a:lnTo>
                  <a:pt x="0" y="33"/>
                </a:lnTo>
                <a:lnTo>
                  <a:pt x="6" y="33"/>
                </a:lnTo>
                <a:lnTo>
                  <a:pt x="11" y="57"/>
                </a:lnTo>
                <a:lnTo>
                  <a:pt x="22" y="71"/>
                </a:lnTo>
                <a:lnTo>
                  <a:pt x="39" y="80"/>
                </a:lnTo>
                <a:lnTo>
                  <a:pt x="61" y="85"/>
                </a:lnTo>
                <a:lnTo>
                  <a:pt x="83" y="80"/>
                </a:lnTo>
                <a:lnTo>
                  <a:pt x="105" y="71"/>
                </a:lnTo>
                <a:lnTo>
                  <a:pt x="116" y="52"/>
                </a:lnTo>
                <a:lnTo>
                  <a:pt x="121" y="3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89" name="Freeform 35"/>
          <p:cNvSpPr>
            <a:spLocks noChangeAspect="1"/>
          </p:cNvSpPr>
          <p:nvPr/>
        </p:nvSpPr>
        <p:spPr bwMode="auto">
          <a:xfrm>
            <a:off x="7758113" y="1709738"/>
            <a:ext cx="236537" cy="153987"/>
          </a:xfrm>
          <a:custGeom>
            <a:avLst/>
            <a:gdLst>
              <a:gd name="T0" fmla="*/ 2147483647 w 138"/>
              <a:gd name="T1" fmla="*/ 2147483647 h 89"/>
              <a:gd name="T2" fmla="*/ 2147483647 w 138"/>
              <a:gd name="T3" fmla="*/ 2147483647 h 89"/>
              <a:gd name="T4" fmla="*/ 2147483647 w 138"/>
              <a:gd name="T5" fmla="*/ 0 h 89"/>
              <a:gd name="T6" fmla="*/ 2147483647 w 138"/>
              <a:gd name="T7" fmla="*/ 2147483647 h 89"/>
              <a:gd name="T8" fmla="*/ 0 w 138"/>
              <a:gd name="T9" fmla="*/ 2147483647 h 89"/>
              <a:gd name="T10" fmla="*/ 2147483647 w 138"/>
              <a:gd name="T11" fmla="*/ 2147483647 h 89"/>
              <a:gd name="T12" fmla="*/ 2147483647 w 138"/>
              <a:gd name="T13" fmla="*/ 2147483647 h 89"/>
              <a:gd name="T14" fmla="*/ 2147483647 w 138"/>
              <a:gd name="T15" fmla="*/ 2147483647 h 89"/>
              <a:gd name="T16" fmla="*/ 2147483647 w 138"/>
              <a:gd name="T17" fmla="*/ 2147483647 h 89"/>
              <a:gd name="T18" fmla="*/ 2147483647 w 138"/>
              <a:gd name="T19" fmla="*/ 2147483647 h 89"/>
              <a:gd name="T20" fmla="*/ 2147483647 w 138"/>
              <a:gd name="T21" fmla="*/ 2147483647 h 89"/>
              <a:gd name="T22" fmla="*/ 2147483647 w 138"/>
              <a:gd name="T23" fmla="*/ 2147483647 h 89"/>
              <a:gd name="T24" fmla="*/ 2147483647 w 138"/>
              <a:gd name="T25" fmla="*/ 2147483647 h 89"/>
              <a:gd name="T26" fmla="*/ 2147483647 w 138"/>
              <a:gd name="T27" fmla="*/ 2147483647 h 89"/>
              <a:gd name="T28" fmla="*/ 2147483647 w 138"/>
              <a:gd name="T29" fmla="*/ 2147483647 h 89"/>
              <a:gd name="T30" fmla="*/ 2147483647 w 138"/>
              <a:gd name="T31" fmla="*/ 2147483647 h 89"/>
              <a:gd name="T32" fmla="*/ 2147483647 w 138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8"/>
              <a:gd name="T52" fmla="*/ 0 h 89"/>
              <a:gd name="T53" fmla="*/ 138 w 138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8" h="89">
                <a:moveTo>
                  <a:pt x="132" y="19"/>
                </a:moveTo>
                <a:lnTo>
                  <a:pt x="132" y="19"/>
                </a:lnTo>
                <a:lnTo>
                  <a:pt x="110" y="0"/>
                </a:lnTo>
                <a:lnTo>
                  <a:pt x="121" y="23"/>
                </a:lnTo>
                <a:lnTo>
                  <a:pt x="0" y="23"/>
                </a:lnTo>
                <a:lnTo>
                  <a:pt x="22" y="61"/>
                </a:lnTo>
                <a:lnTo>
                  <a:pt x="22" y="56"/>
                </a:lnTo>
                <a:lnTo>
                  <a:pt x="22" y="61"/>
                </a:lnTo>
                <a:lnTo>
                  <a:pt x="39" y="75"/>
                </a:lnTo>
                <a:lnTo>
                  <a:pt x="61" y="85"/>
                </a:lnTo>
                <a:lnTo>
                  <a:pt x="83" y="89"/>
                </a:lnTo>
                <a:lnTo>
                  <a:pt x="99" y="85"/>
                </a:lnTo>
                <a:lnTo>
                  <a:pt x="121" y="75"/>
                </a:lnTo>
                <a:lnTo>
                  <a:pt x="132" y="56"/>
                </a:lnTo>
                <a:lnTo>
                  <a:pt x="138" y="37"/>
                </a:lnTo>
                <a:lnTo>
                  <a:pt x="132" y="1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90" name="Freeform 36"/>
          <p:cNvSpPr>
            <a:spLocks noChangeAspect="1"/>
          </p:cNvSpPr>
          <p:nvPr/>
        </p:nvSpPr>
        <p:spPr bwMode="auto">
          <a:xfrm>
            <a:off x="7793038" y="1744663"/>
            <a:ext cx="209550" cy="166687"/>
          </a:xfrm>
          <a:custGeom>
            <a:avLst/>
            <a:gdLst>
              <a:gd name="T0" fmla="*/ 2147483647 w 121"/>
              <a:gd name="T1" fmla="*/ 2147483647 h 99"/>
              <a:gd name="T2" fmla="*/ 2147483647 w 121"/>
              <a:gd name="T3" fmla="*/ 2147483647 h 99"/>
              <a:gd name="T4" fmla="*/ 2147483647 w 121"/>
              <a:gd name="T5" fmla="*/ 2147483647 h 99"/>
              <a:gd name="T6" fmla="*/ 2147483647 w 121"/>
              <a:gd name="T7" fmla="*/ 0 h 99"/>
              <a:gd name="T8" fmla="*/ 0 w 121"/>
              <a:gd name="T9" fmla="*/ 2147483647 h 99"/>
              <a:gd name="T10" fmla="*/ 0 w 121"/>
              <a:gd name="T11" fmla="*/ 2147483647 h 99"/>
              <a:gd name="T12" fmla="*/ 2147483647 w 121"/>
              <a:gd name="T13" fmla="*/ 2147483647 h 99"/>
              <a:gd name="T14" fmla="*/ 2147483647 w 121"/>
              <a:gd name="T15" fmla="*/ 2147483647 h 99"/>
              <a:gd name="T16" fmla="*/ 2147483647 w 121"/>
              <a:gd name="T17" fmla="*/ 2147483647 h 99"/>
              <a:gd name="T18" fmla="*/ 2147483647 w 121"/>
              <a:gd name="T19" fmla="*/ 2147483647 h 99"/>
              <a:gd name="T20" fmla="*/ 2147483647 w 121"/>
              <a:gd name="T21" fmla="*/ 2147483647 h 99"/>
              <a:gd name="T22" fmla="*/ 2147483647 w 121"/>
              <a:gd name="T23" fmla="*/ 2147483647 h 99"/>
              <a:gd name="T24" fmla="*/ 2147483647 w 121"/>
              <a:gd name="T25" fmla="*/ 2147483647 h 99"/>
              <a:gd name="T26" fmla="*/ 2147483647 w 121"/>
              <a:gd name="T27" fmla="*/ 2147483647 h 99"/>
              <a:gd name="T28" fmla="*/ 2147483647 w 121"/>
              <a:gd name="T29" fmla="*/ 2147483647 h 99"/>
              <a:gd name="T30" fmla="*/ 2147483647 w 121"/>
              <a:gd name="T31" fmla="*/ 2147483647 h 99"/>
              <a:gd name="T32" fmla="*/ 2147483647 w 121"/>
              <a:gd name="T33" fmla="*/ 2147483647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1"/>
              <a:gd name="T52" fmla="*/ 0 h 99"/>
              <a:gd name="T53" fmla="*/ 121 w 121"/>
              <a:gd name="T54" fmla="*/ 99 h 9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1" h="99">
                <a:moveTo>
                  <a:pt x="116" y="33"/>
                </a:moveTo>
                <a:lnTo>
                  <a:pt x="116" y="33"/>
                </a:lnTo>
                <a:lnTo>
                  <a:pt x="116" y="23"/>
                </a:lnTo>
                <a:lnTo>
                  <a:pt x="110" y="0"/>
                </a:lnTo>
                <a:lnTo>
                  <a:pt x="0" y="37"/>
                </a:lnTo>
                <a:lnTo>
                  <a:pt x="0" y="42"/>
                </a:lnTo>
                <a:lnTo>
                  <a:pt x="6" y="61"/>
                </a:lnTo>
                <a:lnTo>
                  <a:pt x="17" y="80"/>
                </a:lnTo>
                <a:lnTo>
                  <a:pt x="39" y="94"/>
                </a:lnTo>
                <a:lnTo>
                  <a:pt x="55" y="99"/>
                </a:lnTo>
                <a:lnTo>
                  <a:pt x="77" y="94"/>
                </a:lnTo>
                <a:lnTo>
                  <a:pt x="99" y="84"/>
                </a:lnTo>
                <a:lnTo>
                  <a:pt x="110" y="70"/>
                </a:lnTo>
                <a:lnTo>
                  <a:pt x="121" y="51"/>
                </a:lnTo>
                <a:lnTo>
                  <a:pt x="116" y="3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91" name="Freeform 37"/>
          <p:cNvSpPr>
            <a:spLocks noChangeAspect="1"/>
          </p:cNvSpPr>
          <p:nvPr/>
        </p:nvSpPr>
        <p:spPr bwMode="auto">
          <a:xfrm>
            <a:off x="7804150" y="1798638"/>
            <a:ext cx="215900" cy="150812"/>
          </a:xfrm>
          <a:custGeom>
            <a:avLst/>
            <a:gdLst>
              <a:gd name="T0" fmla="*/ 2147483647 w 126"/>
              <a:gd name="T1" fmla="*/ 2147483647 h 89"/>
              <a:gd name="T2" fmla="*/ 2147483647 w 126"/>
              <a:gd name="T3" fmla="*/ 2147483647 h 89"/>
              <a:gd name="T4" fmla="*/ 2147483647 w 126"/>
              <a:gd name="T5" fmla="*/ 2147483647 h 89"/>
              <a:gd name="T6" fmla="*/ 2147483647 w 126"/>
              <a:gd name="T7" fmla="*/ 0 h 89"/>
              <a:gd name="T8" fmla="*/ 0 w 126"/>
              <a:gd name="T9" fmla="*/ 2147483647 h 89"/>
              <a:gd name="T10" fmla="*/ 2147483647 w 126"/>
              <a:gd name="T11" fmla="*/ 2147483647 h 89"/>
              <a:gd name="T12" fmla="*/ 2147483647 w 126"/>
              <a:gd name="T13" fmla="*/ 2147483647 h 89"/>
              <a:gd name="T14" fmla="*/ 2147483647 w 126"/>
              <a:gd name="T15" fmla="*/ 2147483647 h 89"/>
              <a:gd name="T16" fmla="*/ 2147483647 w 126"/>
              <a:gd name="T17" fmla="*/ 2147483647 h 89"/>
              <a:gd name="T18" fmla="*/ 2147483647 w 126"/>
              <a:gd name="T19" fmla="*/ 2147483647 h 89"/>
              <a:gd name="T20" fmla="*/ 2147483647 w 126"/>
              <a:gd name="T21" fmla="*/ 2147483647 h 89"/>
              <a:gd name="T22" fmla="*/ 2147483647 w 126"/>
              <a:gd name="T23" fmla="*/ 2147483647 h 89"/>
              <a:gd name="T24" fmla="*/ 2147483647 w 126"/>
              <a:gd name="T25" fmla="*/ 2147483647 h 89"/>
              <a:gd name="T26" fmla="*/ 2147483647 w 126"/>
              <a:gd name="T27" fmla="*/ 2147483647 h 89"/>
              <a:gd name="T28" fmla="*/ 2147483647 w 126"/>
              <a:gd name="T29" fmla="*/ 2147483647 h 89"/>
              <a:gd name="T30" fmla="*/ 2147483647 w 126"/>
              <a:gd name="T31" fmla="*/ 2147483647 h 89"/>
              <a:gd name="T32" fmla="*/ 2147483647 w 126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6"/>
              <a:gd name="T52" fmla="*/ 0 h 89"/>
              <a:gd name="T53" fmla="*/ 126 w 126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6" h="89">
                <a:moveTo>
                  <a:pt x="126" y="33"/>
                </a:moveTo>
                <a:lnTo>
                  <a:pt x="126" y="33"/>
                </a:lnTo>
                <a:lnTo>
                  <a:pt x="115" y="4"/>
                </a:lnTo>
                <a:lnTo>
                  <a:pt x="110" y="0"/>
                </a:lnTo>
                <a:lnTo>
                  <a:pt x="0" y="28"/>
                </a:lnTo>
                <a:lnTo>
                  <a:pt x="11" y="47"/>
                </a:lnTo>
                <a:lnTo>
                  <a:pt x="22" y="70"/>
                </a:lnTo>
                <a:lnTo>
                  <a:pt x="38" y="84"/>
                </a:lnTo>
                <a:lnTo>
                  <a:pt x="55" y="89"/>
                </a:lnTo>
                <a:lnTo>
                  <a:pt x="77" y="89"/>
                </a:lnTo>
                <a:lnTo>
                  <a:pt x="99" y="84"/>
                </a:lnTo>
                <a:lnTo>
                  <a:pt x="115" y="70"/>
                </a:lnTo>
                <a:lnTo>
                  <a:pt x="126" y="56"/>
                </a:lnTo>
                <a:lnTo>
                  <a:pt x="126" y="3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92" name="Freeform 38"/>
          <p:cNvSpPr>
            <a:spLocks noChangeAspect="1"/>
          </p:cNvSpPr>
          <p:nvPr/>
        </p:nvSpPr>
        <p:spPr bwMode="auto">
          <a:xfrm>
            <a:off x="7813675" y="1855788"/>
            <a:ext cx="206375" cy="134937"/>
          </a:xfrm>
          <a:custGeom>
            <a:avLst/>
            <a:gdLst>
              <a:gd name="T0" fmla="*/ 2147483647 w 121"/>
              <a:gd name="T1" fmla="*/ 2147483647 h 80"/>
              <a:gd name="T2" fmla="*/ 2147483647 w 121"/>
              <a:gd name="T3" fmla="*/ 2147483647 h 80"/>
              <a:gd name="T4" fmla="*/ 2147483647 w 121"/>
              <a:gd name="T5" fmla="*/ 2147483647 h 80"/>
              <a:gd name="T6" fmla="*/ 2147483647 w 121"/>
              <a:gd name="T7" fmla="*/ 0 h 80"/>
              <a:gd name="T8" fmla="*/ 2147483647 w 121"/>
              <a:gd name="T9" fmla="*/ 2147483647 h 80"/>
              <a:gd name="T10" fmla="*/ 2147483647 w 121"/>
              <a:gd name="T11" fmla="*/ 2147483647 h 80"/>
              <a:gd name="T12" fmla="*/ 0 w 121"/>
              <a:gd name="T13" fmla="*/ 2147483647 h 80"/>
              <a:gd name="T14" fmla="*/ 0 w 121"/>
              <a:gd name="T15" fmla="*/ 2147483647 h 80"/>
              <a:gd name="T16" fmla="*/ 0 w 121"/>
              <a:gd name="T17" fmla="*/ 2147483647 h 80"/>
              <a:gd name="T18" fmla="*/ 2147483647 w 121"/>
              <a:gd name="T19" fmla="*/ 2147483647 h 80"/>
              <a:gd name="T20" fmla="*/ 2147483647 w 121"/>
              <a:gd name="T21" fmla="*/ 2147483647 h 80"/>
              <a:gd name="T22" fmla="*/ 2147483647 w 121"/>
              <a:gd name="T23" fmla="*/ 2147483647 h 80"/>
              <a:gd name="T24" fmla="*/ 2147483647 w 121"/>
              <a:gd name="T25" fmla="*/ 2147483647 h 80"/>
              <a:gd name="T26" fmla="*/ 2147483647 w 121"/>
              <a:gd name="T27" fmla="*/ 2147483647 h 80"/>
              <a:gd name="T28" fmla="*/ 2147483647 w 121"/>
              <a:gd name="T29" fmla="*/ 2147483647 h 80"/>
              <a:gd name="T30" fmla="*/ 2147483647 w 121"/>
              <a:gd name="T31" fmla="*/ 2147483647 h 80"/>
              <a:gd name="T32" fmla="*/ 2147483647 w 121"/>
              <a:gd name="T33" fmla="*/ 2147483647 h 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1"/>
              <a:gd name="T52" fmla="*/ 0 h 80"/>
              <a:gd name="T53" fmla="*/ 121 w 121"/>
              <a:gd name="T54" fmla="*/ 80 h 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1" h="80">
                <a:moveTo>
                  <a:pt x="116" y="28"/>
                </a:moveTo>
                <a:lnTo>
                  <a:pt x="116" y="28"/>
                </a:lnTo>
                <a:lnTo>
                  <a:pt x="121" y="28"/>
                </a:lnTo>
                <a:lnTo>
                  <a:pt x="121" y="0"/>
                </a:lnTo>
                <a:lnTo>
                  <a:pt x="6" y="14"/>
                </a:lnTo>
                <a:lnTo>
                  <a:pt x="6" y="9"/>
                </a:lnTo>
                <a:lnTo>
                  <a:pt x="0" y="37"/>
                </a:lnTo>
                <a:lnTo>
                  <a:pt x="0" y="33"/>
                </a:lnTo>
                <a:lnTo>
                  <a:pt x="0" y="37"/>
                </a:lnTo>
                <a:lnTo>
                  <a:pt x="6" y="56"/>
                </a:lnTo>
                <a:lnTo>
                  <a:pt x="22" y="70"/>
                </a:lnTo>
                <a:lnTo>
                  <a:pt x="44" y="80"/>
                </a:lnTo>
                <a:lnTo>
                  <a:pt x="66" y="80"/>
                </a:lnTo>
                <a:lnTo>
                  <a:pt x="83" y="75"/>
                </a:lnTo>
                <a:lnTo>
                  <a:pt x="105" y="65"/>
                </a:lnTo>
                <a:lnTo>
                  <a:pt x="116" y="47"/>
                </a:lnTo>
                <a:lnTo>
                  <a:pt x="116" y="28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93" name="Freeform 39"/>
          <p:cNvSpPr>
            <a:spLocks noChangeAspect="1"/>
          </p:cNvSpPr>
          <p:nvPr/>
        </p:nvSpPr>
        <p:spPr bwMode="auto">
          <a:xfrm>
            <a:off x="7813675" y="1903413"/>
            <a:ext cx="217488" cy="134937"/>
          </a:xfrm>
          <a:custGeom>
            <a:avLst/>
            <a:gdLst>
              <a:gd name="T0" fmla="*/ 2147483647 w 127"/>
              <a:gd name="T1" fmla="*/ 2147483647 h 80"/>
              <a:gd name="T2" fmla="*/ 2147483647 w 127"/>
              <a:gd name="T3" fmla="*/ 2147483647 h 80"/>
              <a:gd name="T4" fmla="*/ 2147483647 w 127"/>
              <a:gd name="T5" fmla="*/ 2147483647 h 80"/>
              <a:gd name="T6" fmla="*/ 2147483647 w 127"/>
              <a:gd name="T7" fmla="*/ 0 h 80"/>
              <a:gd name="T8" fmla="*/ 0 w 127"/>
              <a:gd name="T9" fmla="*/ 2147483647 h 80"/>
              <a:gd name="T10" fmla="*/ 2147483647 w 127"/>
              <a:gd name="T11" fmla="*/ 2147483647 h 80"/>
              <a:gd name="T12" fmla="*/ 2147483647 w 127"/>
              <a:gd name="T13" fmla="*/ 2147483647 h 80"/>
              <a:gd name="T14" fmla="*/ 2147483647 w 127"/>
              <a:gd name="T15" fmla="*/ 2147483647 h 80"/>
              <a:gd name="T16" fmla="*/ 2147483647 w 127"/>
              <a:gd name="T17" fmla="*/ 2147483647 h 80"/>
              <a:gd name="T18" fmla="*/ 2147483647 w 127"/>
              <a:gd name="T19" fmla="*/ 2147483647 h 80"/>
              <a:gd name="T20" fmla="*/ 2147483647 w 127"/>
              <a:gd name="T21" fmla="*/ 2147483647 h 80"/>
              <a:gd name="T22" fmla="*/ 2147483647 w 127"/>
              <a:gd name="T23" fmla="*/ 2147483647 h 80"/>
              <a:gd name="T24" fmla="*/ 2147483647 w 127"/>
              <a:gd name="T25" fmla="*/ 2147483647 h 80"/>
              <a:gd name="T26" fmla="*/ 2147483647 w 127"/>
              <a:gd name="T27" fmla="*/ 2147483647 h 80"/>
              <a:gd name="T28" fmla="*/ 2147483647 w 127"/>
              <a:gd name="T29" fmla="*/ 2147483647 h 80"/>
              <a:gd name="T30" fmla="*/ 2147483647 w 127"/>
              <a:gd name="T31" fmla="*/ 2147483647 h 80"/>
              <a:gd name="T32" fmla="*/ 2147483647 w 127"/>
              <a:gd name="T33" fmla="*/ 2147483647 h 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80"/>
              <a:gd name="T53" fmla="*/ 127 w 127"/>
              <a:gd name="T54" fmla="*/ 80 h 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80">
                <a:moveTo>
                  <a:pt x="127" y="19"/>
                </a:moveTo>
                <a:lnTo>
                  <a:pt x="127" y="19"/>
                </a:lnTo>
                <a:lnTo>
                  <a:pt x="121" y="5"/>
                </a:lnTo>
                <a:lnTo>
                  <a:pt x="116" y="0"/>
                </a:lnTo>
                <a:lnTo>
                  <a:pt x="0" y="5"/>
                </a:lnTo>
                <a:lnTo>
                  <a:pt x="6" y="28"/>
                </a:lnTo>
                <a:lnTo>
                  <a:pt x="11" y="47"/>
                </a:lnTo>
                <a:lnTo>
                  <a:pt x="11" y="42"/>
                </a:lnTo>
                <a:lnTo>
                  <a:pt x="11" y="47"/>
                </a:lnTo>
                <a:lnTo>
                  <a:pt x="22" y="66"/>
                </a:lnTo>
                <a:lnTo>
                  <a:pt x="39" y="75"/>
                </a:lnTo>
                <a:lnTo>
                  <a:pt x="61" y="80"/>
                </a:lnTo>
                <a:lnTo>
                  <a:pt x="83" y="80"/>
                </a:lnTo>
                <a:lnTo>
                  <a:pt x="105" y="70"/>
                </a:lnTo>
                <a:lnTo>
                  <a:pt x="116" y="61"/>
                </a:lnTo>
                <a:lnTo>
                  <a:pt x="127" y="42"/>
                </a:lnTo>
                <a:lnTo>
                  <a:pt x="127" y="1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94" name="Freeform 40"/>
          <p:cNvSpPr>
            <a:spLocks noChangeAspect="1"/>
          </p:cNvSpPr>
          <p:nvPr/>
        </p:nvSpPr>
        <p:spPr bwMode="auto">
          <a:xfrm>
            <a:off x="7832725" y="1935163"/>
            <a:ext cx="223838" cy="168275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0 h 99"/>
              <a:gd name="T8" fmla="*/ 0 w 132"/>
              <a:gd name="T9" fmla="*/ 2147483647 h 99"/>
              <a:gd name="T10" fmla="*/ 2147483647 w 132"/>
              <a:gd name="T11" fmla="*/ 2147483647 h 99"/>
              <a:gd name="T12" fmla="*/ 2147483647 w 132"/>
              <a:gd name="T13" fmla="*/ 2147483647 h 99"/>
              <a:gd name="T14" fmla="*/ 2147483647 w 132"/>
              <a:gd name="T15" fmla="*/ 2147483647 h 99"/>
              <a:gd name="T16" fmla="*/ 2147483647 w 132"/>
              <a:gd name="T17" fmla="*/ 2147483647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2"/>
              <a:gd name="T28" fmla="*/ 0 h 99"/>
              <a:gd name="T29" fmla="*/ 132 w 132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2" h="99">
                <a:moveTo>
                  <a:pt x="132" y="70"/>
                </a:moveTo>
                <a:lnTo>
                  <a:pt x="132" y="66"/>
                </a:lnTo>
                <a:lnTo>
                  <a:pt x="121" y="37"/>
                </a:lnTo>
                <a:lnTo>
                  <a:pt x="116" y="0"/>
                </a:lnTo>
                <a:lnTo>
                  <a:pt x="0" y="23"/>
                </a:lnTo>
                <a:lnTo>
                  <a:pt x="11" y="61"/>
                </a:lnTo>
                <a:lnTo>
                  <a:pt x="22" y="99"/>
                </a:lnTo>
                <a:lnTo>
                  <a:pt x="132" y="7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95" name="Freeform 41"/>
          <p:cNvSpPr>
            <a:spLocks noChangeAspect="1"/>
          </p:cNvSpPr>
          <p:nvPr/>
        </p:nvSpPr>
        <p:spPr bwMode="auto">
          <a:xfrm>
            <a:off x="7867650" y="2052638"/>
            <a:ext cx="257175" cy="215900"/>
          </a:xfrm>
          <a:custGeom>
            <a:avLst/>
            <a:gdLst>
              <a:gd name="T0" fmla="*/ 2147483647 w 149"/>
              <a:gd name="T1" fmla="*/ 2147483647 h 128"/>
              <a:gd name="T2" fmla="*/ 2147483647 w 149"/>
              <a:gd name="T3" fmla="*/ 2147483647 h 128"/>
              <a:gd name="T4" fmla="*/ 2147483647 w 149"/>
              <a:gd name="T5" fmla="*/ 2147483647 h 128"/>
              <a:gd name="T6" fmla="*/ 2147483647 w 149"/>
              <a:gd name="T7" fmla="*/ 0 h 128"/>
              <a:gd name="T8" fmla="*/ 0 w 149"/>
              <a:gd name="T9" fmla="*/ 2147483647 h 128"/>
              <a:gd name="T10" fmla="*/ 2147483647 w 149"/>
              <a:gd name="T11" fmla="*/ 2147483647 h 128"/>
              <a:gd name="T12" fmla="*/ 2147483647 w 149"/>
              <a:gd name="T13" fmla="*/ 2147483647 h 128"/>
              <a:gd name="T14" fmla="*/ 2147483647 w 149"/>
              <a:gd name="T15" fmla="*/ 2147483647 h 128"/>
              <a:gd name="T16" fmla="*/ 2147483647 w 149"/>
              <a:gd name="T17" fmla="*/ 2147483647 h 128"/>
              <a:gd name="T18" fmla="*/ 2147483647 w 149"/>
              <a:gd name="T19" fmla="*/ 2147483647 h 128"/>
              <a:gd name="T20" fmla="*/ 2147483647 w 149"/>
              <a:gd name="T21" fmla="*/ 2147483647 h 128"/>
              <a:gd name="T22" fmla="*/ 2147483647 w 149"/>
              <a:gd name="T23" fmla="*/ 2147483647 h 128"/>
              <a:gd name="T24" fmla="*/ 2147483647 w 149"/>
              <a:gd name="T25" fmla="*/ 2147483647 h 128"/>
              <a:gd name="T26" fmla="*/ 2147483647 w 149"/>
              <a:gd name="T27" fmla="*/ 2147483647 h 128"/>
              <a:gd name="T28" fmla="*/ 2147483647 w 149"/>
              <a:gd name="T29" fmla="*/ 2147483647 h 128"/>
              <a:gd name="T30" fmla="*/ 2147483647 w 149"/>
              <a:gd name="T31" fmla="*/ 2147483647 h 128"/>
              <a:gd name="T32" fmla="*/ 2147483647 w 149"/>
              <a:gd name="T33" fmla="*/ 2147483647 h 1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9"/>
              <a:gd name="T52" fmla="*/ 0 h 128"/>
              <a:gd name="T53" fmla="*/ 149 w 149"/>
              <a:gd name="T54" fmla="*/ 128 h 1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9" h="128">
                <a:moveTo>
                  <a:pt x="144" y="57"/>
                </a:moveTo>
                <a:lnTo>
                  <a:pt x="144" y="57"/>
                </a:lnTo>
                <a:lnTo>
                  <a:pt x="121" y="24"/>
                </a:lnTo>
                <a:lnTo>
                  <a:pt x="110" y="0"/>
                </a:lnTo>
                <a:lnTo>
                  <a:pt x="0" y="29"/>
                </a:lnTo>
                <a:lnTo>
                  <a:pt x="17" y="66"/>
                </a:lnTo>
                <a:lnTo>
                  <a:pt x="33" y="95"/>
                </a:lnTo>
                <a:lnTo>
                  <a:pt x="50" y="113"/>
                </a:lnTo>
                <a:lnTo>
                  <a:pt x="72" y="123"/>
                </a:lnTo>
                <a:lnTo>
                  <a:pt x="94" y="128"/>
                </a:lnTo>
                <a:lnTo>
                  <a:pt x="110" y="123"/>
                </a:lnTo>
                <a:lnTo>
                  <a:pt x="132" y="113"/>
                </a:lnTo>
                <a:lnTo>
                  <a:pt x="144" y="95"/>
                </a:lnTo>
                <a:lnTo>
                  <a:pt x="149" y="76"/>
                </a:lnTo>
                <a:lnTo>
                  <a:pt x="144" y="57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96" name="Freeform 42"/>
          <p:cNvSpPr>
            <a:spLocks noChangeAspect="1"/>
          </p:cNvSpPr>
          <p:nvPr/>
        </p:nvSpPr>
        <p:spPr bwMode="auto">
          <a:xfrm>
            <a:off x="7927975" y="2151063"/>
            <a:ext cx="223838" cy="142875"/>
          </a:xfrm>
          <a:custGeom>
            <a:avLst/>
            <a:gdLst>
              <a:gd name="T0" fmla="*/ 2147483647 w 133"/>
              <a:gd name="T1" fmla="*/ 2147483647 h 85"/>
              <a:gd name="T2" fmla="*/ 2147483647 w 133"/>
              <a:gd name="T3" fmla="*/ 2147483647 h 85"/>
              <a:gd name="T4" fmla="*/ 2147483647 w 133"/>
              <a:gd name="T5" fmla="*/ 2147483647 h 85"/>
              <a:gd name="T6" fmla="*/ 2147483647 w 133"/>
              <a:gd name="T7" fmla="*/ 0 h 85"/>
              <a:gd name="T8" fmla="*/ 0 w 133"/>
              <a:gd name="T9" fmla="*/ 2147483647 h 85"/>
              <a:gd name="T10" fmla="*/ 2147483647 w 133"/>
              <a:gd name="T11" fmla="*/ 2147483647 h 85"/>
              <a:gd name="T12" fmla="*/ 2147483647 w 133"/>
              <a:gd name="T13" fmla="*/ 2147483647 h 85"/>
              <a:gd name="T14" fmla="*/ 2147483647 w 133"/>
              <a:gd name="T15" fmla="*/ 2147483647 h 85"/>
              <a:gd name="T16" fmla="*/ 2147483647 w 133"/>
              <a:gd name="T17" fmla="*/ 2147483647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"/>
              <a:gd name="T28" fmla="*/ 0 h 85"/>
              <a:gd name="T29" fmla="*/ 133 w 133"/>
              <a:gd name="T30" fmla="*/ 85 h 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" h="85">
                <a:moveTo>
                  <a:pt x="133" y="47"/>
                </a:moveTo>
                <a:lnTo>
                  <a:pt x="133" y="47"/>
                </a:lnTo>
                <a:lnTo>
                  <a:pt x="122" y="23"/>
                </a:lnTo>
                <a:lnTo>
                  <a:pt x="111" y="0"/>
                </a:lnTo>
                <a:lnTo>
                  <a:pt x="0" y="38"/>
                </a:lnTo>
                <a:lnTo>
                  <a:pt x="11" y="61"/>
                </a:lnTo>
                <a:lnTo>
                  <a:pt x="22" y="85"/>
                </a:lnTo>
                <a:lnTo>
                  <a:pt x="133" y="47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97" name="Freeform 43"/>
          <p:cNvSpPr>
            <a:spLocks noChangeAspect="1"/>
          </p:cNvSpPr>
          <p:nvPr/>
        </p:nvSpPr>
        <p:spPr bwMode="auto">
          <a:xfrm>
            <a:off x="7962900" y="2228850"/>
            <a:ext cx="228600" cy="158750"/>
          </a:xfrm>
          <a:custGeom>
            <a:avLst/>
            <a:gdLst>
              <a:gd name="T0" fmla="*/ 2147483647 w 133"/>
              <a:gd name="T1" fmla="*/ 2147483647 h 94"/>
              <a:gd name="T2" fmla="*/ 2147483647 w 133"/>
              <a:gd name="T3" fmla="*/ 2147483647 h 94"/>
              <a:gd name="T4" fmla="*/ 2147483647 w 133"/>
              <a:gd name="T5" fmla="*/ 2147483647 h 94"/>
              <a:gd name="T6" fmla="*/ 2147483647 w 133"/>
              <a:gd name="T7" fmla="*/ 0 h 94"/>
              <a:gd name="T8" fmla="*/ 0 w 133"/>
              <a:gd name="T9" fmla="*/ 2147483647 h 94"/>
              <a:gd name="T10" fmla="*/ 2147483647 w 133"/>
              <a:gd name="T11" fmla="*/ 2147483647 h 94"/>
              <a:gd name="T12" fmla="*/ 2147483647 w 133"/>
              <a:gd name="T13" fmla="*/ 2147483647 h 94"/>
              <a:gd name="T14" fmla="*/ 2147483647 w 133"/>
              <a:gd name="T15" fmla="*/ 2147483647 h 94"/>
              <a:gd name="T16" fmla="*/ 2147483647 w 133"/>
              <a:gd name="T17" fmla="*/ 2147483647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"/>
              <a:gd name="T28" fmla="*/ 0 h 94"/>
              <a:gd name="T29" fmla="*/ 133 w 133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" h="94">
                <a:moveTo>
                  <a:pt x="133" y="52"/>
                </a:moveTo>
                <a:lnTo>
                  <a:pt x="133" y="52"/>
                </a:lnTo>
                <a:lnTo>
                  <a:pt x="122" y="28"/>
                </a:lnTo>
                <a:lnTo>
                  <a:pt x="111" y="0"/>
                </a:lnTo>
                <a:lnTo>
                  <a:pt x="0" y="38"/>
                </a:lnTo>
                <a:lnTo>
                  <a:pt x="17" y="66"/>
                </a:lnTo>
                <a:lnTo>
                  <a:pt x="28" y="94"/>
                </a:lnTo>
                <a:lnTo>
                  <a:pt x="133" y="5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98" name="Freeform 44"/>
          <p:cNvSpPr>
            <a:spLocks noChangeAspect="1"/>
          </p:cNvSpPr>
          <p:nvPr/>
        </p:nvSpPr>
        <p:spPr bwMode="auto">
          <a:xfrm>
            <a:off x="8010525" y="2317750"/>
            <a:ext cx="255588" cy="204788"/>
          </a:xfrm>
          <a:custGeom>
            <a:avLst/>
            <a:gdLst>
              <a:gd name="T0" fmla="*/ 2147483647 w 149"/>
              <a:gd name="T1" fmla="*/ 2147483647 h 122"/>
              <a:gd name="T2" fmla="*/ 2147483647 w 149"/>
              <a:gd name="T3" fmla="*/ 2147483647 h 122"/>
              <a:gd name="T4" fmla="*/ 2147483647 w 149"/>
              <a:gd name="T5" fmla="*/ 2147483647 h 122"/>
              <a:gd name="T6" fmla="*/ 2147483647 w 149"/>
              <a:gd name="T7" fmla="*/ 0 h 122"/>
              <a:gd name="T8" fmla="*/ 0 w 149"/>
              <a:gd name="T9" fmla="*/ 2147483647 h 122"/>
              <a:gd name="T10" fmla="*/ 2147483647 w 149"/>
              <a:gd name="T11" fmla="*/ 2147483647 h 122"/>
              <a:gd name="T12" fmla="*/ 2147483647 w 149"/>
              <a:gd name="T13" fmla="*/ 2147483647 h 122"/>
              <a:gd name="T14" fmla="*/ 2147483647 w 149"/>
              <a:gd name="T15" fmla="*/ 2147483647 h 122"/>
              <a:gd name="T16" fmla="*/ 2147483647 w 149"/>
              <a:gd name="T17" fmla="*/ 2147483647 h 122"/>
              <a:gd name="T18" fmla="*/ 2147483647 w 149"/>
              <a:gd name="T19" fmla="*/ 2147483647 h 122"/>
              <a:gd name="T20" fmla="*/ 2147483647 w 149"/>
              <a:gd name="T21" fmla="*/ 2147483647 h 122"/>
              <a:gd name="T22" fmla="*/ 2147483647 w 149"/>
              <a:gd name="T23" fmla="*/ 2147483647 h 122"/>
              <a:gd name="T24" fmla="*/ 2147483647 w 149"/>
              <a:gd name="T25" fmla="*/ 2147483647 h 122"/>
              <a:gd name="T26" fmla="*/ 2147483647 w 149"/>
              <a:gd name="T27" fmla="*/ 2147483647 h 122"/>
              <a:gd name="T28" fmla="*/ 2147483647 w 149"/>
              <a:gd name="T29" fmla="*/ 2147483647 h 122"/>
              <a:gd name="T30" fmla="*/ 2147483647 w 149"/>
              <a:gd name="T31" fmla="*/ 2147483647 h 122"/>
              <a:gd name="T32" fmla="*/ 2147483647 w 149"/>
              <a:gd name="T33" fmla="*/ 2147483647 h 122"/>
              <a:gd name="T34" fmla="*/ 2147483647 w 149"/>
              <a:gd name="T35" fmla="*/ 2147483647 h 1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9"/>
              <a:gd name="T55" fmla="*/ 0 h 122"/>
              <a:gd name="T56" fmla="*/ 149 w 149"/>
              <a:gd name="T57" fmla="*/ 122 h 1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9" h="122">
                <a:moveTo>
                  <a:pt x="143" y="47"/>
                </a:moveTo>
                <a:lnTo>
                  <a:pt x="138" y="42"/>
                </a:lnTo>
                <a:lnTo>
                  <a:pt x="121" y="19"/>
                </a:lnTo>
                <a:lnTo>
                  <a:pt x="105" y="0"/>
                </a:lnTo>
                <a:lnTo>
                  <a:pt x="0" y="42"/>
                </a:lnTo>
                <a:lnTo>
                  <a:pt x="22" y="70"/>
                </a:lnTo>
                <a:lnTo>
                  <a:pt x="38" y="94"/>
                </a:lnTo>
                <a:lnTo>
                  <a:pt x="55" y="113"/>
                </a:lnTo>
                <a:lnTo>
                  <a:pt x="77" y="122"/>
                </a:lnTo>
                <a:lnTo>
                  <a:pt x="99" y="118"/>
                </a:lnTo>
                <a:lnTo>
                  <a:pt x="121" y="113"/>
                </a:lnTo>
                <a:lnTo>
                  <a:pt x="138" y="99"/>
                </a:lnTo>
                <a:lnTo>
                  <a:pt x="149" y="85"/>
                </a:lnTo>
                <a:lnTo>
                  <a:pt x="149" y="66"/>
                </a:lnTo>
                <a:lnTo>
                  <a:pt x="138" y="42"/>
                </a:lnTo>
                <a:lnTo>
                  <a:pt x="143" y="47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99" name="Freeform 45"/>
          <p:cNvSpPr>
            <a:spLocks noChangeAspect="1"/>
          </p:cNvSpPr>
          <p:nvPr/>
        </p:nvSpPr>
        <p:spPr bwMode="auto">
          <a:xfrm>
            <a:off x="8077200" y="2395538"/>
            <a:ext cx="215900" cy="160337"/>
          </a:xfrm>
          <a:custGeom>
            <a:avLst/>
            <a:gdLst>
              <a:gd name="T0" fmla="*/ 2147483647 w 127"/>
              <a:gd name="T1" fmla="*/ 2147483647 h 94"/>
              <a:gd name="T2" fmla="*/ 2147483647 w 127"/>
              <a:gd name="T3" fmla="*/ 2147483647 h 94"/>
              <a:gd name="T4" fmla="*/ 2147483647 w 127"/>
              <a:gd name="T5" fmla="*/ 2147483647 h 94"/>
              <a:gd name="T6" fmla="*/ 2147483647 w 127"/>
              <a:gd name="T7" fmla="*/ 0 h 94"/>
              <a:gd name="T8" fmla="*/ 0 w 127"/>
              <a:gd name="T9" fmla="*/ 2147483647 h 94"/>
              <a:gd name="T10" fmla="*/ 2147483647 w 127"/>
              <a:gd name="T11" fmla="*/ 2147483647 h 94"/>
              <a:gd name="T12" fmla="*/ 2147483647 w 127"/>
              <a:gd name="T13" fmla="*/ 2147483647 h 94"/>
              <a:gd name="T14" fmla="*/ 2147483647 w 127"/>
              <a:gd name="T15" fmla="*/ 2147483647 h 94"/>
              <a:gd name="T16" fmla="*/ 2147483647 w 127"/>
              <a:gd name="T17" fmla="*/ 2147483647 h 94"/>
              <a:gd name="T18" fmla="*/ 2147483647 w 127"/>
              <a:gd name="T19" fmla="*/ 2147483647 h 94"/>
              <a:gd name="T20" fmla="*/ 2147483647 w 127"/>
              <a:gd name="T21" fmla="*/ 2147483647 h 94"/>
              <a:gd name="T22" fmla="*/ 2147483647 w 127"/>
              <a:gd name="T23" fmla="*/ 2147483647 h 94"/>
              <a:gd name="T24" fmla="*/ 2147483647 w 127"/>
              <a:gd name="T25" fmla="*/ 2147483647 h 94"/>
              <a:gd name="T26" fmla="*/ 2147483647 w 127"/>
              <a:gd name="T27" fmla="*/ 2147483647 h 94"/>
              <a:gd name="T28" fmla="*/ 2147483647 w 127"/>
              <a:gd name="T29" fmla="*/ 2147483647 h 94"/>
              <a:gd name="T30" fmla="*/ 2147483647 w 127"/>
              <a:gd name="T31" fmla="*/ 2147483647 h 94"/>
              <a:gd name="T32" fmla="*/ 2147483647 w 127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94"/>
              <a:gd name="T53" fmla="*/ 127 w 127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94">
                <a:moveTo>
                  <a:pt x="127" y="42"/>
                </a:moveTo>
                <a:lnTo>
                  <a:pt x="127" y="42"/>
                </a:lnTo>
                <a:lnTo>
                  <a:pt x="111" y="9"/>
                </a:lnTo>
                <a:lnTo>
                  <a:pt x="105" y="0"/>
                </a:lnTo>
                <a:lnTo>
                  <a:pt x="0" y="47"/>
                </a:lnTo>
                <a:lnTo>
                  <a:pt x="11" y="61"/>
                </a:lnTo>
                <a:lnTo>
                  <a:pt x="11" y="52"/>
                </a:lnTo>
                <a:lnTo>
                  <a:pt x="17" y="75"/>
                </a:lnTo>
                <a:lnTo>
                  <a:pt x="34" y="89"/>
                </a:lnTo>
                <a:lnTo>
                  <a:pt x="50" y="94"/>
                </a:lnTo>
                <a:lnTo>
                  <a:pt x="72" y="94"/>
                </a:lnTo>
                <a:lnTo>
                  <a:pt x="94" y="89"/>
                </a:lnTo>
                <a:lnTo>
                  <a:pt x="111" y="80"/>
                </a:lnTo>
                <a:lnTo>
                  <a:pt x="122" y="66"/>
                </a:lnTo>
                <a:lnTo>
                  <a:pt x="127" y="4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00" name="Freeform 46"/>
          <p:cNvSpPr>
            <a:spLocks noChangeAspect="1"/>
          </p:cNvSpPr>
          <p:nvPr/>
        </p:nvSpPr>
        <p:spPr bwMode="auto">
          <a:xfrm>
            <a:off x="8077200" y="2468563"/>
            <a:ext cx="215900" cy="142875"/>
          </a:xfrm>
          <a:custGeom>
            <a:avLst/>
            <a:gdLst>
              <a:gd name="T0" fmla="*/ 2147483647 w 127"/>
              <a:gd name="T1" fmla="*/ 2147483647 h 85"/>
              <a:gd name="T2" fmla="*/ 2147483647 w 127"/>
              <a:gd name="T3" fmla="*/ 2147483647 h 85"/>
              <a:gd name="T4" fmla="*/ 2147483647 w 127"/>
              <a:gd name="T5" fmla="*/ 2147483647 h 85"/>
              <a:gd name="T6" fmla="*/ 2147483647 w 127"/>
              <a:gd name="T7" fmla="*/ 0 h 85"/>
              <a:gd name="T8" fmla="*/ 2147483647 w 127"/>
              <a:gd name="T9" fmla="*/ 2147483647 h 85"/>
              <a:gd name="T10" fmla="*/ 2147483647 w 127"/>
              <a:gd name="T11" fmla="*/ 2147483647 h 85"/>
              <a:gd name="T12" fmla="*/ 0 w 127"/>
              <a:gd name="T13" fmla="*/ 2147483647 h 85"/>
              <a:gd name="T14" fmla="*/ 0 w 127"/>
              <a:gd name="T15" fmla="*/ 2147483647 h 85"/>
              <a:gd name="T16" fmla="*/ 0 w 127"/>
              <a:gd name="T17" fmla="*/ 2147483647 h 85"/>
              <a:gd name="T18" fmla="*/ 2147483647 w 127"/>
              <a:gd name="T19" fmla="*/ 2147483647 h 85"/>
              <a:gd name="T20" fmla="*/ 2147483647 w 127"/>
              <a:gd name="T21" fmla="*/ 2147483647 h 85"/>
              <a:gd name="T22" fmla="*/ 2147483647 w 127"/>
              <a:gd name="T23" fmla="*/ 2147483647 h 85"/>
              <a:gd name="T24" fmla="*/ 2147483647 w 127"/>
              <a:gd name="T25" fmla="*/ 2147483647 h 85"/>
              <a:gd name="T26" fmla="*/ 2147483647 w 127"/>
              <a:gd name="T27" fmla="*/ 2147483647 h 85"/>
              <a:gd name="T28" fmla="*/ 2147483647 w 127"/>
              <a:gd name="T29" fmla="*/ 2147483647 h 85"/>
              <a:gd name="T30" fmla="*/ 2147483647 w 127"/>
              <a:gd name="T31" fmla="*/ 2147483647 h 85"/>
              <a:gd name="T32" fmla="*/ 2147483647 w 127"/>
              <a:gd name="T33" fmla="*/ 2147483647 h 85"/>
              <a:gd name="T34" fmla="*/ 2147483647 w 127"/>
              <a:gd name="T35" fmla="*/ 2147483647 h 8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7"/>
              <a:gd name="T55" fmla="*/ 0 h 85"/>
              <a:gd name="T56" fmla="*/ 127 w 127"/>
              <a:gd name="T57" fmla="*/ 85 h 8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7" h="85">
                <a:moveTo>
                  <a:pt x="116" y="33"/>
                </a:moveTo>
                <a:lnTo>
                  <a:pt x="116" y="29"/>
                </a:lnTo>
                <a:lnTo>
                  <a:pt x="116" y="33"/>
                </a:lnTo>
                <a:lnTo>
                  <a:pt x="127" y="0"/>
                </a:lnTo>
                <a:lnTo>
                  <a:pt x="11" y="10"/>
                </a:lnTo>
                <a:lnTo>
                  <a:pt x="6" y="5"/>
                </a:lnTo>
                <a:lnTo>
                  <a:pt x="0" y="38"/>
                </a:lnTo>
                <a:lnTo>
                  <a:pt x="6" y="62"/>
                </a:lnTo>
                <a:lnTo>
                  <a:pt x="23" y="76"/>
                </a:lnTo>
                <a:lnTo>
                  <a:pt x="39" y="85"/>
                </a:lnTo>
                <a:lnTo>
                  <a:pt x="61" y="85"/>
                </a:lnTo>
                <a:lnTo>
                  <a:pt x="83" y="80"/>
                </a:lnTo>
                <a:lnTo>
                  <a:pt x="100" y="71"/>
                </a:lnTo>
                <a:lnTo>
                  <a:pt x="111" y="52"/>
                </a:lnTo>
                <a:lnTo>
                  <a:pt x="116" y="29"/>
                </a:lnTo>
                <a:lnTo>
                  <a:pt x="116" y="3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01" name="Freeform 47"/>
          <p:cNvSpPr>
            <a:spLocks noChangeAspect="1"/>
          </p:cNvSpPr>
          <p:nvPr/>
        </p:nvSpPr>
        <p:spPr bwMode="auto">
          <a:xfrm>
            <a:off x="8077200" y="2522538"/>
            <a:ext cx="227013" cy="160337"/>
          </a:xfrm>
          <a:custGeom>
            <a:avLst/>
            <a:gdLst>
              <a:gd name="T0" fmla="*/ 2147483647 w 133"/>
              <a:gd name="T1" fmla="*/ 2147483647 h 94"/>
              <a:gd name="T2" fmla="*/ 2147483647 w 133"/>
              <a:gd name="T3" fmla="*/ 2147483647 h 94"/>
              <a:gd name="T4" fmla="*/ 2147483647 w 133"/>
              <a:gd name="T5" fmla="*/ 2147483647 h 94"/>
              <a:gd name="T6" fmla="*/ 2147483647 w 133"/>
              <a:gd name="T7" fmla="*/ 0 h 94"/>
              <a:gd name="T8" fmla="*/ 0 w 133"/>
              <a:gd name="T9" fmla="*/ 2147483647 h 94"/>
              <a:gd name="T10" fmla="*/ 2147483647 w 133"/>
              <a:gd name="T11" fmla="*/ 2147483647 h 94"/>
              <a:gd name="T12" fmla="*/ 2147483647 w 133"/>
              <a:gd name="T13" fmla="*/ 2147483647 h 94"/>
              <a:gd name="T14" fmla="*/ 2147483647 w 133"/>
              <a:gd name="T15" fmla="*/ 2147483647 h 94"/>
              <a:gd name="T16" fmla="*/ 2147483647 w 133"/>
              <a:gd name="T17" fmla="*/ 2147483647 h 94"/>
              <a:gd name="T18" fmla="*/ 2147483647 w 133"/>
              <a:gd name="T19" fmla="*/ 2147483647 h 94"/>
              <a:gd name="T20" fmla="*/ 2147483647 w 133"/>
              <a:gd name="T21" fmla="*/ 2147483647 h 94"/>
              <a:gd name="T22" fmla="*/ 2147483647 w 133"/>
              <a:gd name="T23" fmla="*/ 2147483647 h 94"/>
              <a:gd name="T24" fmla="*/ 2147483647 w 133"/>
              <a:gd name="T25" fmla="*/ 2147483647 h 94"/>
              <a:gd name="T26" fmla="*/ 2147483647 w 133"/>
              <a:gd name="T27" fmla="*/ 2147483647 h 94"/>
              <a:gd name="T28" fmla="*/ 2147483647 w 133"/>
              <a:gd name="T29" fmla="*/ 2147483647 h 94"/>
              <a:gd name="T30" fmla="*/ 2147483647 w 133"/>
              <a:gd name="T31" fmla="*/ 2147483647 h 94"/>
              <a:gd name="T32" fmla="*/ 2147483647 w 133"/>
              <a:gd name="T33" fmla="*/ 2147483647 h 94"/>
              <a:gd name="T34" fmla="*/ 2147483647 w 133"/>
              <a:gd name="T35" fmla="*/ 2147483647 h 9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3"/>
              <a:gd name="T55" fmla="*/ 0 h 94"/>
              <a:gd name="T56" fmla="*/ 133 w 133"/>
              <a:gd name="T57" fmla="*/ 94 h 9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3" h="94">
                <a:moveTo>
                  <a:pt x="133" y="33"/>
                </a:moveTo>
                <a:lnTo>
                  <a:pt x="133" y="29"/>
                </a:lnTo>
                <a:lnTo>
                  <a:pt x="122" y="5"/>
                </a:lnTo>
                <a:lnTo>
                  <a:pt x="116" y="0"/>
                </a:lnTo>
                <a:lnTo>
                  <a:pt x="0" y="5"/>
                </a:lnTo>
                <a:lnTo>
                  <a:pt x="11" y="38"/>
                </a:lnTo>
                <a:lnTo>
                  <a:pt x="17" y="57"/>
                </a:lnTo>
                <a:lnTo>
                  <a:pt x="28" y="76"/>
                </a:lnTo>
                <a:lnTo>
                  <a:pt x="45" y="90"/>
                </a:lnTo>
                <a:lnTo>
                  <a:pt x="67" y="94"/>
                </a:lnTo>
                <a:lnTo>
                  <a:pt x="89" y="90"/>
                </a:lnTo>
                <a:lnTo>
                  <a:pt x="111" y="85"/>
                </a:lnTo>
                <a:lnTo>
                  <a:pt x="127" y="71"/>
                </a:lnTo>
                <a:lnTo>
                  <a:pt x="133" y="52"/>
                </a:lnTo>
                <a:lnTo>
                  <a:pt x="133" y="29"/>
                </a:lnTo>
                <a:lnTo>
                  <a:pt x="133" y="3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02" name="Freeform 48"/>
          <p:cNvSpPr>
            <a:spLocks noChangeAspect="1"/>
          </p:cNvSpPr>
          <p:nvPr/>
        </p:nvSpPr>
        <p:spPr bwMode="auto">
          <a:xfrm>
            <a:off x="8105775" y="2581275"/>
            <a:ext cx="207963" cy="142875"/>
          </a:xfrm>
          <a:custGeom>
            <a:avLst/>
            <a:gdLst>
              <a:gd name="T0" fmla="*/ 2147483647 w 121"/>
              <a:gd name="T1" fmla="*/ 2147483647 h 85"/>
              <a:gd name="T2" fmla="*/ 2147483647 w 121"/>
              <a:gd name="T3" fmla="*/ 2147483647 h 85"/>
              <a:gd name="T4" fmla="*/ 2147483647 w 121"/>
              <a:gd name="T5" fmla="*/ 2147483647 h 85"/>
              <a:gd name="T6" fmla="*/ 2147483647 w 121"/>
              <a:gd name="T7" fmla="*/ 0 h 85"/>
              <a:gd name="T8" fmla="*/ 0 w 121"/>
              <a:gd name="T9" fmla="*/ 2147483647 h 85"/>
              <a:gd name="T10" fmla="*/ 0 w 121"/>
              <a:gd name="T11" fmla="*/ 2147483647 h 85"/>
              <a:gd name="T12" fmla="*/ 0 w 121"/>
              <a:gd name="T13" fmla="*/ 2147483647 h 85"/>
              <a:gd name="T14" fmla="*/ 0 w 121"/>
              <a:gd name="T15" fmla="*/ 2147483647 h 85"/>
              <a:gd name="T16" fmla="*/ 0 w 121"/>
              <a:gd name="T17" fmla="*/ 2147483647 h 85"/>
              <a:gd name="T18" fmla="*/ 2147483647 w 121"/>
              <a:gd name="T19" fmla="*/ 2147483647 h 85"/>
              <a:gd name="T20" fmla="*/ 2147483647 w 121"/>
              <a:gd name="T21" fmla="*/ 2147483647 h 85"/>
              <a:gd name="T22" fmla="*/ 2147483647 w 121"/>
              <a:gd name="T23" fmla="*/ 2147483647 h 85"/>
              <a:gd name="T24" fmla="*/ 2147483647 w 121"/>
              <a:gd name="T25" fmla="*/ 2147483647 h 85"/>
              <a:gd name="T26" fmla="*/ 2147483647 w 121"/>
              <a:gd name="T27" fmla="*/ 2147483647 h 85"/>
              <a:gd name="T28" fmla="*/ 2147483647 w 121"/>
              <a:gd name="T29" fmla="*/ 2147483647 h 85"/>
              <a:gd name="T30" fmla="*/ 2147483647 w 121"/>
              <a:gd name="T31" fmla="*/ 2147483647 h 85"/>
              <a:gd name="T32" fmla="*/ 2147483647 w 121"/>
              <a:gd name="T33" fmla="*/ 2147483647 h 85"/>
              <a:gd name="T34" fmla="*/ 2147483647 w 121"/>
              <a:gd name="T35" fmla="*/ 2147483647 h 8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1"/>
              <a:gd name="T55" fmla="*/ 0 h 85"/>
              <a:gd name="T56" fmla="*/ 121 w 121"/>
              <a:gd name="T57" fmla="*/ 85 h 8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1" h="85">
                <a:moveTo>
                  <a:pt x="121" y="33"/>
                </a:moveTo>
                <a:lnTo>
                  <a:pt x="116" y="28"/>
                </a:lnTo>
                <a:lnTo>
                  <a:pt x="116" y="19"/>
                </a:lnTo>
                <a:lnTo>
                  <a:pt x="116" y="0"/>
                </a:lnTo>
                <a:lnTo>
                  <a:pt x="0" y="24"/>
                </a:lnTo>
                <a:lnTo>
                  <a:pt x="0" y="28"/>
                </a:lnTo>
                <a:lnTo>
                  <a:pt x="0" y="38"/>
                </a:lnTo>
                <a:lnTo>
                  <a:pt x="11" y="61"/>
                </a:lnTo>
                <a:lnTo>
                  <a:pt x="22" y="76"/>
                </a:lnTo>
                <a:lnTo>
                  <a:pt x="44" y="85"/>
                </a:lnTo>
                <a:lnTo>
                  <a:pt x="66" y="85"/>
                </a:lnTo>
                <a:lnTo>
                  <a:pt x="88" y="80"/>
                </a:lnTo>
                <a:lnTo>
                  <a:pt x="105" y="71"/>
                </a:lnTo>
                <a:lnTo>
                  <a:pt x="116" y="52"/>
                </a:lnTo>
                <a:lnTo>
                  <a:pt x="116" y="28"/>
                </a:lnTo>
                <a:lnTo>
                  <a:pt x="121" y="3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03" name="Freeform 49"/>
          <p:cNvSpPr>
            <a:spLocks noChangeAspect="1"/>
          </p:cNvSpPr>
          <p:nvPr/>
        </p:nvSpPr>
        <p:spPr bwMode="auto">
          <a:xfrm>
            <a:off x="8105775" y="2635250"/>
            <a:ext cx="207963" cy="96838"/>
          </a:xfrm>
          <a:custGeom>
            <a:avLst/>
            <a:gdLst>
              <a:gd name="T0" fmla="*/ 2147483647 w 121"/>
              <a:gd name="T1" fmla="*/ 2147483647 h 57"/>
              <a:gd name="T2" fmla="*/ 2147483647 w 121"/>
              <a:gd name="T3" fmla="*/ 2147483647 h 57"/>
              <a:gd name="T4" fmla="*/ 2147483647 w 121"/>
              <a:gd name="T5" fmla="*/ 2147483647 h 57"/>
              <a:gd name="T6" fmla="*/ 2147483647 w 121"/>
              <a:gd name="T7" fmla="*/ 0 h 57"/>
              <a:gd name="T8" fmla="*/ 0 w 121"/>
              <a:gd name="T9" fmla="*/ 2147483647 h 57"/>
              <a:gd name="T10" fmla="*/ 0 w 121"/>
              <a:gd name="T11" fmla="*/ 2147483647 h 57"/>
              <a:gd name="T12" fmla="*/ 2147483647 w 121"/>
              <a:gd name="T13" fmla="*/ 2147483647 h 57"/>
              <a:gd name="T14" fmla="*/ 2147483647 w 121"/>
              <a:gd name="T15" fmla="*/ 2147483647 h 57"/>
              <a:gd name="T16" fmla="*/ 2147483647 w 121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57"/>
              <a:gd name="T29" fmla="*/ 121 w 121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57">
                <a:moveTo>
                  <a:pt x="121" y="43"/>
                </a:moveTo>
                <a:lnTo>
                  <a:pt x="121" y="43"/>
                </a:lnTo>
                <a:lnTo>
                  <a:pt x="121" y="24"/>
                </a:lnTo>
                <a:lnTo>
                  <a:pt x="121" y="0"/>
                </a:lnTo>
                <a:lnTo>
                  <a:pt x="0" y="5"/>
                </a:lnTo>
                <a:lnTo>
                  <a:pt x="0" y="28"/>
                </a:lnTo>
                <a:lnTo>
                  <a:pt x="6" y="57"/>
                </a:lnTo>
                <a:lnTo>
                  <a:pt x="121" y="4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04" name="Freeform 50"/>
          <p:cNvSpPr>
            <a:spLocks noChangeAspect="1"/>
          </p:cNvSpPr>
          <p:nvPr/>
        </p:nvSpPr>
        <p:spPr bwMode="auto">
          <a:xfrm>
            <a:off x="8116888" y="2708275"/>
            <a:ext cx="223837" cy="103188"/>
          </a:xfrm>
          <a:custGeom>
            <a:avLst/>
            <a:gdLst>
              <a:gd name="T0" fmla="*/ 2147483647 w 132"/>
              <a:gd name="T1" fmla="*/ 2147483647 h 61"/>
              <a:gd name="T2" fmla="*/ 2147483647 w 132"/>
              <a:gd name="T3" fmla="*/ 2147483647 h 61"/>
              <a:gd name="T4" fmla="*/ 2147483647 w 132"/>
              <a:gd name="T5" fmla="*/ 2147483647 h 61"/>
              <a:gd name="T6" fmla="*/ 2147483647 w 132"/>
              <a:gd name="T7" fmla="*/ 0 h 61"/>
              <a:gd name="T8" fmla="*/ 0 w 132"/>
              <a:gd name="T9" fmla="*/ 2147483647 h 61"/>
              <a:gd name="T10" fmla="*/ 2147483647 w 132"/>
              <a:gd name="T11" fmla="*/ 2147483647 h 61"/>
              <a:gd name="T12" fmla="*/ 2147483647 w 132"/>
              <a:gd name="T13" fmla="*/ 2147483647 h 61"/>
              <a:gd name="T14" fmla="*/ 2147483647 w 132"/>
              <a:gd name="T15" fmla="*/ 2147483647 h 61"/>
              <a:gd name="T16" fmla="*/ 2147483647 w 132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2"/>
              <a:gd name="T28" fmla="*/ 0 h 61"/>
              <a:gd name="T29" fmla="*/ 132 w 132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2" h="61">
                <a:moveTo>
                  <a:pt x="132" y="61"/>
                </a:moveTo>
                <a:lnTo>
                  <a:pt x="132" y="61"/>
                </a:lnTo>
                <a:lnTo>
                  <a:pt x="121" y="18"/>
                </a:lnTo>
                <a:lnTo>
                  <a:pt x="115" y="0"/>
                </a:lnTo>
                <a:lnTo>
                  <a:pt x="0" y="14"/>
                </a:lnTo>
                <a:lnTo>
                  <a:pt x="11" y="42"/>
                </a:lnTo>
                <a:lnTo>
                  <a:pt x="11" y="51"/>
                </a:lnTo>
                <a:lnTo>
                  <a:pt x="132" y="6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05" name="Freeform 51"/>
          <p:cNvSpPr>
            <a:spLocks noChangeAspect="1"/>
          </p:cNvSpPr>
          <p:nvPr/>
        </p:nvSpPr>
        <p:spPr bwMode="auto">
          <a:xfrm>
            <a:off x="8105775" y="2794000"/>
            <a:ext cx="234950" cy="119063"/>
          </a:xfrm>
          <a:custGeom>
            <a:avLst/>
            <a:gdLst>
              <a:gd name="T0" fmla="*/ 2147483647 w 138"/>
              <a:gd name="T1" fmla="*/ 2147483647 h 71"/>
              <a:gd name="T2" fmla="*/ 2147483647 w 138"/>
              <a:gd name="T3" fmla="*/ 2147483647 h 71"/>
              <a:gd name="T4" fmla="*/ 2147483647 w 138"/>
              <a:gd name="T5" fmla="*/ 2147483647 h 71"/>
              <a:gd name="T6" fmla="*/ 2147483647 w 138"/>
              <a:gd name="T7" fmla="*/ 2147483647 h 71"/>
              <a:gd name="T8" fmla="*/ 2147483647 w 138"/>
              <a:gd name="T9" fmla="*/ 0 h 71"/>
              <a:gd name="T10" fmla="*/ 2147483647 w 138"/>
              <a:gd name="T11" fmla="*/ 2147483647 h 71"/>
              <a:gd name="T12" fmla="*/ 0 w 138"/>
              <a:gd name="T13" fmla="*/ 2147483647 h 71"/>
              <a:gd name="T14" fmla="*/ 0 w 138"/>
              <a:gd name="T15" fmla="*/ 2147483647 h 71"/>
              <a:gd name="T16" fmla="*/ 2147483647 w 138"/>
              <a:gd name="T17" fmla="*/ 2147483647 h 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8"/>
              <a:gd name="T28" fmla="*/ 0 h 71"/>
              <a:gd name="T29" fmla="*/ 138 w 138"/>
              <a:gd name="T30" fmla="*/ 71 h 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8" h="71">
                <a:moveTo>
                  <a:pt x="110" y="71"/>
                </a:moveTo>
                <a:lnTo>
                  <a:pt x="110" y="71"/>
                </a:lnTo>
                <a:lnTo>
                  <a:pt x="121" y="48"/>
                </a:lnTo>
                <a:lnTo>
                  <a:pt x="138" y="10"/>
                </a:lnTo>
                <a:lnTo>
                  <a:pt x="17" y="0"/>
                </a:lnTo>
                <a:lnTo>
                  <a:pt x="11" y="10"/>
                </a:lnTo>
                <a:lnTo>
                  <a:pt x="0" y="33"/>
                </a:lnTo>
                <a:lnTo>
                  <a:pt x="110" y="7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06" name="Freeform 52"/>
          <p:cNvSpPr>
            <a:spLocks noChangeAspect="1"/>
          </p:cNvSpPr>
          <p:nvPr/>
        </p:nvSpPr>
        <p:spPr bwMode="auto">
          <a:xfrm>
            <a:off x="8069263" y="2849563"/>
            <a:ext cx="223837" cy="168275"/>
          </a:xfrm>
          <a:custGeom>
            <a:avLst/>
            <a:gdLst>
              <a:gd name="T0" fmla="*/ 2147483647 w 132"/>
              <a:gd name="T1" fmla="*/ 2147483647 h 99"/>
              <a:gd name="T2" fmla="*/ 2147483647 w 132"/>
              <a:gd name="T3" fmla="*/ 2147483647 h 99"/>
              <a:gd name="T4" fmla="*/ 2147483647 w 132"/>
              <a:gd name="T5" fmla="*/ 2147483647 h 99"/>
              <a:gd name="T6" fmla="*/ 2147483647 w 132"/>
              <a:gd name="T7" fmla="*/ 2147483647 h 99"/>
              <a:gd name="T8" fmla="*/ 2147483647 w 132"/>
              <a:gd name="T9" fmla="*/ 0 h 99"/>
              <a:gd name="T10" fmla="*/ 2147483647 w 132"/>
              <a:gd name="T11" fmla="*/ 2147483647 h 99"/>
              <a:gd name="T12" fmla="*/ 0 w 132"/>
              <a:gd name="T13" fmla="*/ 2147483647 h 99"/>
              <a:gd name="T14" fmla="*/ 0 w 132"/>
              <a:gd name="T15" fmla="*/ 2147483647 h 99"/>
              <a:gd name="T16" fmla="*/ 2147483647 w 132"/>
              <a:gd name="T17" fmla="*/ 2147483647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2"/>
              <a:gd name="T28" fmla="*/ 0 h 99"/>
              <a:gd name="T29" fmla="*/ 132 w 132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2" h="99">
                <a:moveTo>
                  <a:pt x="55" y="99"/>
                </a:moveTo>
                <a:lnTo>
                  <a:pt x="55" y="99"/>
                </a:lnTo>
                <a:lnTo>
                  <a:pt x="94" y="80"/>
                </a:lnTo>
                <a:lnTo>
                  <a:pt x="132" y="38"/>
                </a:lnTo>
                <a:lnTo>
                  <a:pt x="22" y="0"/>
                </a:lnTo>
                <a:lnTo>
                  <a:pt x="16" y="5"/>
                </a:lnTo>
                <a:lnTo>
                  <a:pt x="0" y="10"/>
                </a:lnTo>
                <a:lnTo>
                  <a:pt x="55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07" name="Freeform 53"/>
          <p:cNvSpPr>
            <a:spLocks noChangeAspect="1"/>
          </p:cNvSpPr>
          <p:nvPr/>
        </p:nvSpPr>
        <p:spPr bwMode="auto">
          <a:xfrm>
            <a:off x="7974013" y="2867025"/>
            <a:ext cx="187325" cy="174625"/>
          </a:xfrm>
          <a:custGeom>
            <a:avLst/>
            <a:gdLst>
              <a:gd name="T0" fmla="*/ 2147483647 w 110"/>
              <a:gd name="T1" fmla="*/ 2147483647 h 103"/>
              <a:gd name="T2" fmla="*/ 2147483647 w 110"/>
              <a:gd name="T3" fmla="*/ 2147483647 h 103"/>
              <a:gd name="T4" fmla="*/ 2147483647 w 110"/>
              <a:gd name="T5" fmla="*/ 2147483647 h 103"/>
              <a:gd name="T6" fmla="*/ 2147483647 w 110"/>
              <a:gd name="T7" fmla="*/ 2147483647 h 103"/>
              <a:gd name="T8" fmla="*/ 2147483647 w 110"/>
              <a:gd name="T9" fmla="*/ 0 h 103"/>
              <a:gd name="T10" fmla="*/ 2147483647 w 110"/>
              <a:gd name="T11" fmla="*/ 2147483647 h 103"/>
              <a:gd name="T12" fmla="*/ 0 w 110"/>
              <a:gd name="T13" fmla="*/ 2147483647 h 103"/>
              <a:gd name="T14" fmla="*/ 0 w 110"/>
              <a:gd name="T15" fmla="*/ 2147483647 h 103"/>
              <a:gd name="T16" fmla="*/ 2147483647 w 110"/>
              <a:gd name="T17" fmla="*/ 2147483647 h 1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0"/>
              <a:gd name="T28" fmla="*/ 0 h 103"/>
              <a:gd name="T29" fmla="*/ 110 w 110"/>
              <a:gd name="T30" fmla="*/ 103 h 1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0" h="103">
                <a:moveTo>
                  <a:pt x="55" y="103"/>
                </a:moveTo>
                <a:lnTo>
                  <a:pt x="55" y="103"/>
                </a:lnTo>
                <a:lnTo>
                  <a:pt x="71" y="99"/>
                </a:lnTo>
                <a:lnTo>
                  <a:pt x="110" y="89"/>
                </a:lnTo>
                <a:lnTo>
                  <a:pt x="55" y="0"/>
                </a:lnTo>
                <a:lnTo>
                  <a:pt x="38" y="5"/>
                </a:lnTo>
                <a:lnTo>
                  <a:pt x="0" y="19"/>
                </a:lnTo>
                <a:lnTo>
                  <a:pt x="55" y="10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08" name="Freeform 54"/>
          <p:cNvSpPr>
            <a:spLocks noChangeAspect="1"/>
          </p:cNvSpPr>
          <p:nvPr/>
        </p:nvSpPr>
        <p:spPr bwMode="auto">
          <a:xfrm>
            <a:off x="7853363" y="2900363"/>
            <a:ext cx="215900" cy="188912"/>
          </a:xfrm>
          <a:custGeom>
            <a:avLst/>
            <a:gdLst>
              <a:gd name="T0" fmla="*/ 2147483647 w 127"/>
              <a:gd name="T1" fmla="*/ 2147483647 h 113"/>
              <a:gd name="T2" fmla="*/ 2147483647 w 127"/>
              <a:gd name="T3" fmla="*/ 2147483647 h 113"/>
              <a:gd name="T4" fmla="*/ 2147483647 w 127"/>
              <a:gd name="T5" fmla="*/ 2147483647 h 113"/>
              <a:gd name="T6" fmla="*/ 2147483647 w 127"/>
              <a:gd name="T7" fmla="*/ 2147483647 h 113"/>
              <a:gd name="T8" fmla="*/ 2147483647 w 127"/>
              <a:gd name="T9" fmla="*/ 0 h 113"/>
              <a:gd name="T10" fmla="*/ 2147483647 w 127"/>
              <a:gd name="T11" fmla="*/ 2147483647 h 113"/>
              <a:gd name="T12" fmla="*/ 0 w 127"/>
              <a:gd name="T13" fmla="*/ 2147483647 h 113"/>
              <a:gd name="T14" fmla="*/ 0 w 127"/>
              <a:gd name="T15" fmla="*/ 2147483647 h 113"/>
              <a:gd name="T16" fmla="*/ 2147483647 w 127"/>
              <a:gd name="T17" fmla="*/ 2147483647 h 1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"/>
              <a:gd name="T28" fmla="*/ 0 h 113"/>
              <a:gd name="T29" fmla="*/ 127 w 127"/>
              <a:gd name="T30" fmla="*/ 113 h 1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" h="113">
                <a:moveTo>
                  <a:pt x="88" y="113"/>
                </a:moveTo>
                <a:lnTo>
                  <a:pt x="88" y="113"/>
                </a:lnTo>
                <a:lnTo>
                  <a:pt x="105" y="99"/>
                </a:lnTo>
                <a:lnTo>
                  <a:pt x="127" y="84"/>
                </a:lnTo>
                <a:lnTo>
                  <a:pt x="72" y="0"/>
                </a:lnTo>
                <a:lnTo>
                  <a:pt x="33" y="23"/>
                </a:lnTo>
                <a:lnTo>
                  <a:pt x="0" y="47"/>
                </a:lnTo>
                <a:lnTo>
                  <a:pt x="88" y="11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09" name="Freeform 55"/>
          <p:cNvSpPr>
            <a:spLocks noChangeAspect="1"/>
          </p:cNvSpPr>
          <p:nvPr/>
        </p:nvSpPr>
        <p:spPr bwMode="auto">
          <a:xfrm>
            <a:off x="7766050" y="2979738"/>
            <a:ext cx="236538" cy="180975"/>
          </a:xfrm>
          <a:custGeom>
            <a:avLst/>
            <a:gdLst>
              <a:gd name="T0" fmla="*/ 2147483647 w 137"/>
              <a:gd name="T1" fmla="*/ 2147483647 h 108"/>
              <a:gd name="T2" fmla="*/ 2147483647 w 137"/>
              <a:gd name="T3" fmla="*/ 2147483647 h 108"/>
              <a:gd name="T4" fmla="*/ 2147483647 w 137"/>
              <a:gd name="T5" fmla="*/ 2147483647 h 108"/>
              <a:gd name="T6" fmla="*/ 2147483647 w 137"/>
              <a:gd name="T7" fmla="*/ 2147483647 h 108"/>
              <a:gd name="T8" fmla="*/ 2147483647 w 137"/>
              <a:gd name="T9" fmla="*/ 0 h 108"/>
              <a:gd name="T10" fmla="*/ 2147483647 w 137"/>
              <a:gd name="T11" fmla="*/ 2147483647 h 108"/>
              <a:gd name="T12" fmla="*/ 0 w 137"/>
              <a:gd name="T13" fmla="*/ 2147483647 h 108"/>
              <a:gd name="T14" fmla="*/ 0 w 137"/>
              <a:gd name="T15" fmla="*/ 2147483647 h 108"/>
              <a:gd name="T16" fmla="*/ 2147483647 w 137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108"/>
              <a:gd name="T29" fmla="*/ 137 w 137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108">
                <a:moveTo>
                  <a:pt x="104" y="108"/>
                </a:moveTo>
                <a:lnTo>
                  <a:pt x="104" y="108"/>
                </a:lnTo>
                <a:lnTo>
                  <a:pt x="121" y="85"/>
                </a:lnTo>
                <a:lnTo>
                  <a:pt x="137" y="66"/>
                </a:lnTo>
                <a:lnTo>
                  <a:pt x="49" y="0"/>
                </a:lnTo>
                <a:lnTo>
                  <a:pt x="22" y="28"/>
                </a:lnTo>
                <a:lnTo>
                  <a:pt x="0" y="56"/>
                </a:lnTo>
                <a:lnTo>
                  <a:pt x="104" y="108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10" name="Freeform 56"/>
          <p:cNvSpPr>
            <a:spLocks noChangeAspect="1"/>
          </p:cNvSpPr>
          <p:nvPr/>
        </p:nvSpPr>
        <p:spPr bwMode="auto">
          <a:xfrm>
            <a:off x="7700963" y="3071813"/>
            <a:ext cx="244475" cy="223837"/>
          </a:xfrm>
          <a:custGeom>
            <a:avLst/>
            <a:gdLst>
              <a:gd name="T0" fmla="*/ 2147483647 w 143"/>
              <a:gd name="T1" fmla="*/ 2147483647 h 132"/>
              <a:gd name="T2" fmla="*/ 2147483647 w 143"/>
              <a:gd name="T3" fmla="*/ 2147483647 h 132"/>
              <a:gd name="T4" fmla="*/ 2147483647 w 143"/>
              <a:gd name="T5" fmla="*/ 2147483647 h 132"/>
              <a:gd name="T6" fmla="*/ 2147483647 w 143"/>
              <a:gd name="T7" fmla="*/ 2147483647 h 132"/>
              <a:gd name="T8" fmla="*/ 2147483647 w 143"/>
              <a:gd name="T9" fmla="*/ 0 h 132"/>
              <a:gd name="T10" fmla="*/ 2147483647 w 143"/>
              <a:gd name="T11" fmla="*/ 2147483647 h 132"/>
              <a:gd name="T12" fmla="*/ 2147483647 w 143"/>
              <a:gd name="T13" fmla="*/ 2147483647 h 132"/>
              <a:gd name="T14" fmla="*/ 2147483647 w 143"/>
              <a:gd name="T15" fmla="*/ 2147483647 h 132"/>
              <a:gd name="T16" fmla="*/ 2147483647 w 143"/>
              <a:gd name="T17" fmla="*/ 2147483647 h 132"/>
              <a:gd name="T18" fmla="*/ 0 w 143"/>
              <a:gd name="T19" fmla="*/ 2147483647 h 132"/>
              <a:gd name="T20" fmla="*/ 2147483647 w 143"/>
              <a:gd name="T21" fmla="*/ 2147483647 h 132"/>
              <a:gd name="T22" fmla="*/ 2147483647 w 143"/>
              <a:gd name="T23" fmla="*/ 2147483647 h 132"/>
              <a:gd name="T24" fmla="*/ 2147483647 w 143"/>
              <a:gd name="T25" fmla="*/ 2147483647 h 132"/>
              <a:gd name="T26" fmla="*/ 2147483647 w 143"/>
              <a:gd name="T27" fmla="*/ 2147483647 h 132"/>
              <a:gd name="T28" fmla="*/ 2147483647 w 143"/>
              <a:gd name="T29" fmla="*/ 2147483647 h 132"/>
              <a:gd name="T30" fmla="*/ 2147483647 w 143"/>
              <a:gd name="T31" fmla="*/ 2147483647 h 132"/>
              <a:gd name="T32" fmla="*/ 2147483647 w 143"/>
              <a:gd name="T33" fmla="*/ 2147483647 h 132"/>
              <a:gd name="T34" fmla="*/ 2147483647 w 143"/>
              <a:gd name="T35" fmla="*/ 2147483647 h 1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3"/>
              <a:gd name="T55" fmla="*/ 0 h 132"/>
              <a:gd name="T56" fmla="*/ 143 w 143"/>
              <a:gd name="T57" fmla="*/ 132 h 13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3" h="132">
                <a:moveTo>
                  <a:pt x="110" y="99"/>
                </a:moveTo>
                <a:lnTo>
                  <a:pt x="116" y="99"/>
                </a:lnTo>
                <a:lnTo>
                  <a:pt x="127" y="76"/>
                </a:lnTo>
                <a:lnTo>
                  <a:pt x="143" y="52"/>
                </a:lnTo>
                <a:lnTo>
                  <a:pt x="39" y="0"/>
                </a:lnTo>
                <a:lnTo>
                  <a:pt x="22" y="29"/>
                </a:lnTo>
                <a:lnTo>
                  <a:pt x="6" y="62"/>
                </a:lnTo>
                <a:lnTo>
                  <a:pt x="0" y="85"/>
                </a:lnTo>
                <a:lnTo>
                  <a:pt x="6" y="104"/>
                </a:lnTo>
                <a:lnTo>
                  <a:pt x="17" y="118"/>
                </a:lnTo>
                <a:lnTo>
                  <a:pt x="39" y="127"/>
                </a:lnTo>
                <a:lnTo>
                  <a:pt x="61" y="132"/>
                </a:lnTo>
                <a:lnTo>
                  <a:pt x="83" y="127"/>
                </a:lnTo>
                <a:lnTo>
                  <a:pt x="99" y="118"/>
                </a:lnTo>
                <a:lnTo>
                  <a:pt x="116" y="99"/>
                </a:lnTo>
                <a:lnTo>
                  <a:pt x="110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11" name="Freeform 57"/>
          <p:cNvSpPr>
            <a:spLocks noChangeAspect="1"/>
          </p:cNvSpPr>
          <p:nvPr/>
        </p:nvSpPr>
        <p:spPr bwMode="auto">
          <a:xfrm>
            <a:off x="7691438" y="3178175"/>
            <a:ext cx="207962" cy="111125"/>
          </a:xfrm>
          <a:custGeom>
            <a:avLst/>
            <a:gdLst>
              <a:gd name="T0" fmla="*/ 2147483647 w 121"/>
              <a:gd name="T1" fmla="*/ 2147483647 h 65"/>
              <a:gd name="T2" fmla="*/ 2147483647 w 121"/>
              <a:gd name="T3" fmla="*/ 2147483647 h 65"/>
              <a:gd name="T4" fmla="*/ 2147483647 w 121"/>
              <a:gd name="T5" fmla="*/ 2147483647 h 65"/>
              <a:gd name="T6" fmla="*/ 2147483647 w 121"/>
              <a:gd name="T7" fmla="*/ 2147483647 h 65"/>
              <a:gd name="T8" fmla="*/ 2147483647 w 121"/>
              <a:gd name="T9" fmla="*/ 0 h 65"/>
              <a:gd name="T10" fmla="*/ 0 w 121"/>
              <a:gd name="T11" fmla="*/ 2147483647 h 65"/>
              <a:gd name="T12" fmla="*/ 2147483647 w 121"/>
              <a:gd name="T13" fmla="*/ 2147483647 h 65"/>
              <a:gd name="T14" fmla="*/ 2147483647 w 121"/>
              <a:gd name="T15" fmla="*/ 2147483647 h 65"/>
              <a:gd name="T16" fmla="*/ 2147483647 w 121"/>
              <a:gd name="T17" fmla="*/ 2147483647 h 6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65"/>
              <a:gd name="T29" fmla="*/ 121 w 121"/>
              <a:gd name="T30" fmla="*/ 65 h 6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65">
                <a:moveTo>
                  <a:pt x="115" y="18"/>
                </a:moveTo>
                <a:lnTo>
                  <a:pt x="115" y="18"/>
                </a:lnTo>
                <a:lnTo>
                  <a:pt x="121" y="33"/>
                </a:lnTo>
                <a:lnTo>
                  <a:pt x="115" y="37"/>
                </a:lnTo>
                <a:lnTo>
                  <a:pt x="11" y="0"/>
                </a:lnTo>
                <a:lnTo>
                  <a:pt x="0" y="28"/>
                </a:lnTo>
                <a:lnTo>
                  <a:pt x="11" y="65"/>
                </a:lnTo>
                <a:lnTo>
                  <a:pt x="115" y="18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12" name="Freeform 58"/>
          <p:cNvSpPr>
            <a:spLocks noChangeAspect="1"/>
          </p:cNvSpPr>
          <p:nvPr/>
        </p:nvSpPr>
        <p:spPr bwMode="auto">
          <a:xfrm>
            <a:off x="7712075" y="3206750"/>
            <a:ext cx="187325" cy="161925"/>
          </a:xfrm>
          <a:custGeom>
            <a:avLst/>
            <a:gdLst>
              <a:gd name="T0" fmla="*/ 2147483647 w 110"/>
              <a:gd name="T1" fmla="*/ 2147483647 h 95"/>
              <a:gd name="T2" fmla="*/ 2147483647 w 110"/>
              <a:gd name="T3" fmla="*/ 2147483647 h 95"/>
              <a:gd name="T4" fmla="*/ 2147483647 w 110"/>
              <a:gd name="T5" fmla="*/ 0 h 95"/>
              <a:gd name="T6" fmla="*/ 2147483647 w 110"/>
              <a:gd name="T7" fmla="*/ 0 h 95"/>
              <a:gd name="T8" fmla="*/ 0 w 110"/>
              <a:gd name="T9" fmla="*/ 2147483647 h 95"/>
              <a:gd name="T10" fmla="*/ 2147483647 w 110"/>
              <a:gd name="T11" fmla="*/ 2147483647 h 95"/>
              <a:gd name="T12" fmla="*/ 2147483647 w 110"/>
              <a:gd name="T13" fmla="*/ 2147483647 h 95"/>
              <a:gd name="T14" fmla="*/ 2147483647 w 110"/>
              <a:gd name="T15" fmla="*/ 2147483647 h 95"/>
              <a:gd name="T16" fmla="*/ 2147483647 w 110"/>
              <a:gd name="T17" fmla="*/ 2147483647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0"/>
              <a:gd name="T28" fmla="*/ 0 h 95"/>
              <a:gd name="T29" fmla="*/ 110 w 110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0" h="95">
                <a:moveTo>
                  <a:pt x="110" y="5"/>
                </a:moveTo>
                <a:lnTo>
                  <a:pt x="110" y="5"/>
                </a:lnTo>
                <a:lnTo>
                  <a:pt x="104" y="0"/>
                </a:lnTo>
                <a:lnTo>
                  <a:pt x="0" y="47"/>
                </a:lnTo>
                <a:lnTo>
                  <a:pt x="22" y="76"/>
                </a:lnTo>
                <a:lnTo>
                  <a:pt x="55" y="90"/>
                </a:lnTo>
                <a:lnTo>
                  <a:pt x="55" y="95"/>
                </a:lnTo>
                <a:lnTo>
                  <a:pt x="110" y="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13" name="Freeform 59"/>
          <p:cNvSpPr>
            <a:spLocks noChangeAspect="1"/>
          </p:cNvSpPr>
          <p:nvPr/>
        </p:nvSpPr>
        <p:spPr bwMode="auto">
          <a:xfrm>
            <a:off x="7804150" y="3206750"/>
            <a:ext cx="198438" cy="179388"/>
          </a:xfrm>
          <a:custGeom>
            <a:avLst/>
            <a:gdLst>
              <a:gd name="T0" fmla="*/ 2147483647 w 115"/>
              <a:gd name="T1" fmla="*/ 2147483647 h 104"/>
              <a:gd name="T2" fmla="*/ 2147483647 w 115"/>
              <a:gd name="T3" fmla="*/ 2147483647 h 104"/>
              <a:gd name="T4" fmla="*/ 2147483647 w 115"/>
              <a:gd name="T5" fmla="*/ 0 h 104"/>
              <a:gd name="T6" fmla="*/ 2147483647 w 115"/>
              <a:gd name="T7" fmla="*/ 2147483647 h 104"/>
              <a:gd name="T8" fmla="*/ 0 w 115"/>
              <a:gd name="T9" fmla="*/ 2147483647 h 104"/>
              <a:gd name="T10" fmla="*/ 2147483647 w 115"/>
              <a:gd name="T11" fmla="*/ 2147483647 h 104"/>
              <a:gd name="T12" fmla="*/ 2147483647 w 115"/>
              <a:gd name="T13" fmla="*/ 2147483647 h 104"/>
              <a:gd name="T14" fmla="*/ 2147483647 w 115"/>
              <a:gd name="T15" fmla="*/ 2147483647 h 104"/>
              <a:gd name="T16" fmla="*/ 2147483647 w 115"/>
              <a:gd name="T17" fmla="*/ 2147483647 h 104"/>
              <a:gd name="T18" fmla="*/ 2147483647 w 115"/>
              <a:gd name="T19" fmla="*/ 2147483647 h 104"/>
              <a:gd name="T20" fmla="*/ 2147483647 w 115"/>
              <a:gd name="T21" fmla="*/ 2147483647 h 104"/>
              <a:gd name="T22" fmla="*/ 2147483647 w 115"/>
              <a:gd name="T23" fmla="*/ 2147483647 h 104"/>
              <a:gd name="T24" fmla="*/ 2147483647 w 115"/>
              <a:gd name="T25" fmla="*/ 2147483647 h 104"/>
              <a:gd name="T26" fmla="*/ 2147483647 w 115"/>
              <a:gd name="T27" fmla="*/ 2147483647 h 104"/>
              <a:gd name="T28" fmla="*/ 2147483647 w 115"/>
              <a:gd name="T29" fmla="*/ 2147483647 h 104"/>
              <a:gd name="T30" fmla="*/ 2147483647 w 115"/>
              <a:gd name="T31" fmla="*/ 2147483647 h 104"/>
              <a:gd name="T32" fmla="*/ 2147483647 w 115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5"/>
              <a:gd name="T52" fmla="*/ 0 h 104"/>
              <a:gd name="T53" fmla="*/ 115 w 115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5" h="104">
                <a:moveTo>
                  <a:pt x="71" y="5"/>
                </a:moveTo>
                <a:lnTo>
                  <a:pt x="71" y="5"/>
                </a:lnTo>
                <a:lnTo>
                  <a:pt x="49" y="0"/>
                </a:lnTo>
                <a:lnTo>
                  <a:pt x="55" y="5"/>
                </a:lnTo>
                <a:lnTo>
                  <a:pt x="0" y="95"/>
                </a:lnTo>
                <a:lnTo>
                  <a:pt x="33" y="99"/>
                </a:lnTo>
                <a:lnTo>
                  <a:pt x="38" y="99"/>
                </a:lnTo>
                <a:lnTo>
                  <a:pt x="44" y="99"/>
                </a:lnTo>
                <a:lnTo>
                  <a:pt x="38" y="99"/>
                </a:lnTo>
                <a:lnTo>
                  <a:pt x="66" y="104"/>
                </a:lnTo>
                <a:lnTo>
                  <a:pt x="88" y="95"/>
                </a:lnTo>
                <a:lnTo>
                  <a:pt x="104" y="85"/>
                </a:lnTo>
                <a:lnTo>
                  <a:pt x="110" y="66"/>
                </a:lnTo>
                <a:lnTo>
                  <a:pt x="115" y="47"/>
                </a:lnTo>
                <a:lnTo>
                  <a:pt x="110" y="29"/>
                </a:lnTo>
                <a:lnTo>
                  <a:pt x="99" y="15"/>
                </a:lnTo>
                <a:lnTo>
                  <a:pt x="71" y="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14" name="Freeform 60"/>
          <p:cNvSpPr>
            <a:spLocks noChangeAspect="1"/>
          </p:cNvSpPr>
          <p:nvPr/>
        </p:nvSpPr>
        <p:spPr bwMode="auto">
          <a:xfrm>
            <a:off x="7880350" y="3214688"/>
            <a:ext cx="122238" cy="171450"/>
          </a:xfrm>
          <a:custGeom>
            <a:avLst/>
            <a:gdLst>
              <a:gd name="T0" fmla="*/ 2147483647 w 71"/>
              <a:gd name="T1" fmla="*/ 2147483647 h 99"/>
              <a:gd name="T2" fmla="*/ 2147483647 w 71"/>
              <a:gd name="T3" fmla="*/ 2147483647 h 99"/>
              <a:gd name="T4" fmla="*/ 2147483647 w 71"/>
              <a:gd name="T5" fmla="*/ 2147483647 h 99"/>
              <a:gd name="T6" fmla="*/ 2147483647 w 71"/>
              <a:gd name="T7" fmla="*/ 0 h 99"/>
              <a:gd name="T8" fmla="*/ 0 w 71"/>
              <a:gd name="T9" fmla="*/ 2147483647 h 99"/>
              <a:gd name="T10" fmla="*/ 2147483647 w 71"/>
              <a:gd name="T11" fmla="*/ 2147483647 h 99"/>
              <a:gd name="T12" fmla="*/ 2147483647 w 71"/>
              <a:gd name="T13" fmla="*/ 2147483647 h 99"/>
              <a:gd name="T14" fmla="*/ 2147483647 w 71"/>
              <a:gd name="T15" fmla="*/ 2147483647 h 99"/>
              <a:gd name="T16" fmla="*/ 2147483647 w 71"/>
              <a:gd name="T17" fmla="*/ 2147483647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1"/>
              <a:gd name="T28" fmla="*/ 0 h 99"/>
              <a:gd name="T29" fmla="*/ 71 w 71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1" h="99">
                <a:moveTo>
                  <a:pt x="71" y="14"/>
                </a:moveTo>
                <a:lnTo>
                  <a:pt x="71" y="14"/>
                </a:lnTo>
                <a:lnTo>
                  <a:pt x="49" y="5"/>
                </a:lnTo>
                <a:lnTo>
                  <a:pt x="27" y="0"/>
                </a:lnTo>
                <a:lnTo>
                  <a:pt x="0" y="94"/>
                </a:lnTo>
                <a:lnTo>
                  <a:pt x="5" y="99"/>
                </a:lnTo>
                <a:lnTo>
                  <a:pt x="71" y="1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15" name="Freeform 61"/>
          <p:cNvSpPr>
            <a:spLocks noChangeAspect="1"/>
          </p:cNvSpPr>
          <p:nvPr/>
        </p:nvSpPr>
        <p:spPr bwMode="auto">
          <a:xfrm>
            <a:off x="7888288" y="3240088"/>
            <a:ext cx="160337" cy="192087"/>
          </a:xfrm>
          <a:custGeom>
            <a:avLst/>
            <a:gdLst>
              <a:gd name="T0" fmla="*/ 2147483647 w 94"/>
              <a:gd name="T1" fmla="*/ 2147483647 h 113"/>
              <a:gd name="T2" fmla="*/ 2147483647 w 94"/>
              <a:gd name="T3" fmla="*/ 2147483647 h 113"/>
              <a:gd name="T4" fmla="*/ 2147483647 w 94"/>
              <a:gd name="T5" fmla="*/ 2147483647 h 113"/>
              <a:gd name="T6" fmla="*/ 2147483647 w 94"/>
              <a:gd name="T7" fmla="*/ 0 h 113"/>
              <a:gd name="T8" fmla="*/ 0 w 94"/>
              <a:gd name="T9" fmla="*/ 2147483647 h 113"/>
              <a:gd name="T10" fmla="*/ 2147483647 w 94"/>
              <a:gd name="T11" fmla="*/ 2147483647 h 113"/>
              <a:gd name="T12" fmla="*/ 2147483647 w 94"/>
              <a:gd name="T13" fmla="*/ 2147483647 h 113"/>
              <a:gd name="T14" fmla="*/ 2147483647 w 94"/>
              <a:gd name="T15" fmla="*/ 2147483647 h 113"/>
              <a:gd name="T16" fmla="*/ 2147483647 w 94"/>
              <a:gd name="T17" fmla="*/ 2147483647 h 1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113"/>
              <a:gd name="T29" fmla="*/ 94 w 94"/>
              <a:gd name="T30" fmla="*/ 113 h 1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113">
                <a:moveTo>
                  <a:pt x="94" y="24"/>
                </a:moveTo>
                <a:lnTo>
                  <a:pt x="94" y="24"/>
                </a:lnTo>
                <a:lnTo>
                  <a:pt x="88" y="19"/>
                </a:lnTo>
                <a:lnTo>
                  <a:pt x="66" y="0"/>
                </a:lnTo>
                <a:lnTo>
                  <a:pt x="0" y="85"/>
                </a:lnTo>
                <a:lnTo>
                  <a:pt x="11" y="94"/>
                </a:lnTo>
                <a:lnTo>
                  <a:pt x="39" y="109"/>
                </a:lnTo>
                <a:lnTo>
                  <a:pt x="39" y="113"/>
                </a:lnTo>
                <a:lnTo>
                  <a:pt x="94" y="2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16" name="Freeform 62"/>
          <p:cNvSpPr>
            <a:spLocks noChangeAspect="1"/>
          </p:cNvSpPr>
          <p:nvPr/>
        </p:nvSpPr>
        <p:spPr bwMode="auto">
          <a:xfrm>
            <a:off x="7954963" y="3281363"/>
            <a:ext cx="196850" cy="158750"/>
          </a:xfrm>
          <a:custGeom>
            <a:avLst/>
            <a:gdLst>
              <a:gd name="T0" fmla="*/ 2147483647 w 116"/>
              <a:gd name="T1" fmla="*/ 2147483647 h 94"/>
              <a:gd name="T2" fmla="*/ 2147483647 w 116"/>
              <a:gd name="T3" fmla="*/ 2147483647 h 94"/>
              <a:gd name="T4" fmla="*/ 2147483647 w 116"/>
              <a:gd name="T5" fmla="*/ 0 h 94"/>
              <a:gd name="T6" fmla="*/ 2147483647 w 116"/>
              <a:gd name="T7" fmla="*/ 0 h 94"/>
              <a:gd name="T8" fmla="*/ 0 w 116"/>
              <a:gd name="T9" fmla="*/ 2147483647 h 94"/>
              <a:gd name="T10" fmla="*/ 2147483647 w 116"/>
              <a:gd name="T11" fmla="*/ 2147483647 h 94"/>
              <a:gd name="T12" fmla="*/ 2147483647 w 116"/>
              <a:gd name="T13" fmla="*/ 2147483647 h 94"/>
              <a:gd name="T14" fmla="*/ 2147483647 w 116"/>
              <a:gd name="T15" fmla="*/ 2147483647 h 94"/>
              <a:gd name="T16" fmla="*/ 2147483647 w 116"/>
              <a:gd name="T17" fmla="*/ 2147483647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94"/>
              <a:gd name="T29" fmla="*/ 116 w 116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94">
                <a:moveTo>
                  <a:pt x="116" y="19"/>
                </a:moveTo>
                <a:lnTo>
                  <a:pt x="116" y="19"/>
                </a:lnTo>
                <a:lnTo>
                  <a:pt x="71" y="0"/>
                </a:lnTo>
                <a:lnTo>
                  <a:pt x="55" y="0"/>
                </a:lnTo>
                <a:lnTo>
                  <a:pt x="0" y="89"/>
                </a:lnTo>
                <a:lnTo>
                  <a:pt x="33" y="94"/>
                </a:lnTo>
                <a:lnTo>
                  <a:pt x="116" y="1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17" name="Freeform 63"/>
          <p:cNvSpPr>
            <a:spLocks noChangeAspect="1"/>
          </p:cNvSpPr>
          <p:nvPr/>
        </p:nvSpPr>
        <p:spPr bwMode="auto">
          <a:xfrm>
            <a:off x="8010525" y="3313113"/>
            <a:ext cx="209550" cy="141287"/>
          </a:xfrm>
          <a:custGeom>
            <a:avLst/>
            <a:gdLst>
              <a:gd name="T0" fmla="*/ 2147483647 w 121"/>
              <a:gd name="T1" fmla="*/ 2147483647 h 84"/>
              <a:gd name="T2" fmla="*/ 2147483647 w 121"/>
              <a:gd name="T3" fmla="*/ 2147483647 h 84"/>
              <a:gd name="T4" fmla="*/ 2147483647 w 121"/>
              <a:gd name="T5" fmla="*/ 2147483647 h 84"/>
              <a:gd name="T6" fmla="*/ 2147483647 w 121"/>
              <a:gd name="T7" fmla="*/ 0 h 84"/>
              <a:gd name="T8" fmla="*/ 0 w 121"/>
              <a:gd name="T9" fmla="*/ 2147483647 h 84"/>
              <a:gd name="T10" fmla="*/ 2147483647 w 121"/>
              <a:gd name="T11" fmla="*/ 2147483647 h 84"/>
              <a:gd name="T12" fmla="*/ 2147483647 w 121"/>
              <a:gd name="T13" fmla="*/ 2147483647 h 84"/>
              <a:gd name="T14" fmla="*/ 2147483647 w 121"/>
              <a:gd name="T15" fmla="*/ 2147483647 h 84"/>
              <a:gd name="T16" fmla="*/ 2147483647 w 121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84"/>
              <a:gd name="T29" fmla="*/ 121 w 121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84">
                <a:moveTo>
                  <a:pt x="121" y="80"/>
                </a:moveTo>
                <a:lnTo>
                  <a:pt x="121" y="80"/>
                </a:lnTo>
                <a:lnTo>
                  <a:pt x="116" y="42"/>
                </a:lnTo>
                <a:lnTo>
                  <a:pt x="83" y="0"/>
                </a:lnTo>
                <a:lnTo>
                  <a:pt x="0" y="75"/>
                </a:lnTo>
                <a:lnTo>
                  <a:pt x="5" y="75"/>
                </a:lnTo>
                <a:lnTo>
                  <a:pt x="5" y="84"/>
                </a:lnTo>
                <a:lnTo>
                  <a:pt x="121" y="8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18" name="Freeform 64"/>
          <p:cNvSpPr>
            <a:spLocks noChangeAspect="1"/>
          </p:cNvSpPr>
          <p:nvPr/>
        </p:nvSpPr>
        <p:spPr bwMode="auto">
          <a:xfrm>
            <a:off x="8002588" y="3449638"/>
            <a:ext cx="217487" cy="101600"/>
          </a:xfrm>
          <a:custGeom>
            <a:avLst/>
            <a:gdLst>
              <a:gd name="T0" fmla="*/ 2147483647 w 127"/>
              <a:gd name="T1" fmla="*/ 2147483647 h 61"/>
              <a:gd name="T2" fmla="*/ 2147483647 w 127"/>
              <a:gd name="T3" fmla="*/ 2147483647 h 61"/>
              <a:gd name="T4" fmla="*/ 2147483647 w 127"/>
              <a:gd name="T5" fmla="*/ 2147483647 h 61"/>
              <a:gd name="T6" fmla="*/ 2147483647 w 127"/>
              <a:gd name="T7" fmla="*/ 0 h 61"/>
              <a:gd name="T8" fmla="*/ 2147483647 w 127"/>
              <a:gd name="T9" fmla="*/ 2147483647 h 61"/>
              <a:gd name="T10" fmla="*/ 2147483647 w 127"/>
              <a:gd name="T11" fmla="*/ 2147483647 h 61"/>
              <a:gd name="T12" fmla="*/ 0 w 127"/>
              <a:gd name="T13" fmla="*/ 2147483647 h 61"/>
              <a:gd name="T14" fmla="*/ 0 w 127"/>
              <a:gd name="T15" fmla="*/ 2147483647 h 61"/>
              <a:gd name="T16" fmla="*/ 2147483647 w 127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"/>
              <a:gd name="T28" fmla="*/ 0 h 61"/>
              <a:gd name="T29" fmla="*/ 127 w 127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" h="61">
                <a:moveTo>
                  <a:pt x="116" y="61"/>
                </a:moveTo>
                <a:lnTo>
                  <a:pt x="116" y="61"/>
                </a:lnTo>
                <a:lnTo>
                  <a:pt x="122" y="42"/>
                </a:lnTo>
                <a:lnTo>
                  <a:pt x="127" y="0"/>
                </a:lnTo>
                <a:lnTo>
                  <a:pt x="11" y="4"/>
                </a:lnTo>
                <a:lnTo>
                  <a:pt x="6" y="23"/>
                </a:lnTo>
                <a:lnTo>
                  <a:pt x="0" y="61"/>
                </a:lnTo>
                <a:lnTo>
                  <a:pt x="116" y="6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19" name="Freeform 65"/>
          <p:cNvSpPr>
            <a:spLocks noChangeAspect="1"/>
          </p:cNvSpPr>
          <p:nvPr/>
        </p:nvSpPr>
        <p:spPr bwMode="auto">
          <a:xfrm>
            <a:off x="8002588" y="3551238"/>
            <a:ext cx="209550" cy="104775"/>
          </a:xfrm>
          <a:custGeom>
            <a:avLst/>
            <a:gdLst>
              <a:gd name="T0" fmla="*/ 2147483647 w 122"/>
              <a:gd name="T1" fmla="*/ 2147483647 h 61"/>
              <a:gd name="T2" fmla="*/ 2147483647 w 122"/>
              <a:gd name="T3" fmla="*/ 2147483647 h 61"/>
              <a:gd name="T4" fmla="*/ 2147483647 w 122"/>
              <a:gd name="T5" fmla="*/ 2147483647 h 61"/>
              <a:gd name="T6" fmla="*/ 2147483647 w 122"/>
              <a:gd name="T7" fmla="*/ 0 h 61"/>
              <a:gd name="T8" fmla="*/ 0 w 122"/>
              <a:gd name="T9" fmla="*/ 0 h 61"/>
              <a:gd name="T10" fmla="*/ 2147483647 w 122"/>
              <a:gd name="T11" fmla="*/ 2147483647 h 61"/>
              <a:gd name="T12" fmla="*/ 2147483647 w 122"/>
              <a:gd name="T13" fmla="*/ 2147483647 h 61"/>
              <a:gd name="T14" fmla="*/ 2147483647 w 122"/>
              <a:gd name="T15" fmla="*/ 2147483647 h 61"/>
              <a:gd name="T16" fmla="*/ 2147483647 w 122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2"/>
              <a:gd name="T28" fmla="*/ 0 h 61"/>
              <a:gd name="T29" fmla="*/ 122 w 122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2" h="61">
                <a:moveTo>
                  <a:pt x="122" y="61"/>
                </a:moveTo>
                <a:lnTo>
                  <a:pt x="122" y="61"/>
                </a:lnTo>
                <a:lnTo>
                  <a:pt x="122" y="19"/>
                </a:lnTo>
                <a:lnTo>
                  <a:pt x="116" y="0"/>
                </a:lnTo>
                <a:lnTo>
                  <a:pt x="0" y="0"/>
                </a:lnTo>
                <a:lnTo>
                  <a:pt x="6" y="33"/>
                </a:lnTo>
                <a:lnTo>
                  <a:pt x="6" y="42"/>
                </a:lnTo>
                <a:lnTo>
                  <a:pt x="122" y="6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20" name="Freeform 66"/>
          <p:cNvSpPr>
            <a:spLocks noChangeAspect="1"/>
          </p:cNvSpPr>
          <p:nvPr/>
        </p:nvSpPr>
        <p:spPr bwMode="auto">
          <a:xfrm>
            <a:off x="7962900" y="3616325"/>
            <a:ext cx="249238" cy="101600"/>
          </a:xfrm>
          <a:custGeom>
            <a:avLst/>
            <a:gdLst>
              <a:gd name="T0" fmla="*/ 2147483647 w 144"/>
              <a:gd name="T1" fmla="*/ 2147483647 h 61"/>
              <a:gd name="T2" fmla="*/ 2147483647 w 144"/>
              <a:gd name="T3" fmla="*/ 2147483647 h 61"/>
              <a:gd name="T4" fmla="*/ 2147483647 w 144"/>
              <a:gd name="T5" fmla="*/ 2147483647 h 61"/>
              <a:gd name="T6" fmla="*/ 2147483647 w 144"/>
              <a:gd name="T7" fmla="*/ 2147483647 h 61"/>
              <a:gd name="T8" fmla="*/ 2147483647 w 144"/>
              <a:gd name="T9" fmla="*/ 2147483647 h 61"/>
              <a:gd name="T10" fmla="*/ 2147483647 w 144"/>
              <a:gd name="T11" fmla="*/ 0 h 61"/>
              <a:gd name="T12" fmla="*/ 0 w 144"/>
              <a:gd name="T13" fmla="*/ 2147483647 h 61"/>
              <a:gd name="T14" fmla="*/ 0 w 144"/>
              <a:gd name="T15" fmla="*/ 2147483647 h 61"/>
              <a:gd name="T16" fmla="*/ 2147483647 w 144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4"/>
              <a:gd name="T28" fmla="*/ 0 h 61"/>
              <a:gd name="T29" fmla="*/ 144 w 144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4" h="61">
                <a:moveTo>
                  <a:pt x="116" y="51"/>
                </a:moveTo>
                <a:lnTo>
                  <a:pt x="116" y="51"/>
                </a:lnTo>
                <a:lnTo>
                  <a:pt x="122" y="61"/>
                </a:lnTo>
                <a:lnTo>
                  <a:pt x="144" y="23"/>
                </a:lnTo>
                <a:lnTo>
                  <a:pt x="28" y="4"/>
                </a:lnTo>
                <a:lnTo>
                  <a:pt x="22" y="0"/>
                </a:lnTo>
                <a:lnTo>
                  <a:pt x="0" y="42"/>
                </a:lnTo>
                <a:lnTo>
                  <a:pt x="116" y="5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21" name="Freeform 67"/>
          <p:cNvSpPr>
            <a:spLocks noChangeAspect="1"/>
          </p:cNvSpPr>
          <p:nvPr/>
        </p:nvSpPr>
        <p:spPr bwMode="auto">
          <a:xfrm>
            <a:off x="7962900" y="3687763"/>
            <a:ext cx="217488" cy="180975"/>
          </a:xfrm>
          <a:custGeom>
            <a:avLst/>
            <a:gdLst>
              <a:gd name="T0" fmla="*/ 2147483647 w 127"/>
              <a:gd name="T1" fmla="*/ 2147483647 h 108"/>
              <a:gd name="T2" fmla="*/ 2147483647 w 127"/>
              <a:gd name="T3" fmla="*/ 2147483647 h 108"/>
              <a:gd name="T4" fmla="*/ 2147483647 w 127"/>
              <a:gd name="T5" fmla="*/ 2147483647 h 108"/>
              <a:gd name="T6" fmla="*/ 2147483647 w 127"/>
              <a:gd name="T7" fmla="*/ 2147483647 h 108"/>
              <a:gd name="T8" fmla="*/ 2147483647 w 127"/>
              <a:gd name="T9" fmla="*/ 2147483647 h 108"/>
              <a:gd name="T10" fmla="*/ 2147483647 w 127"/>
              <a:gd name="T11" fmla="*/ 2147483647 h 108"/>
              <a:gd name="T12" fmla="*/ 0 w 127"/>
              <a:gd name="T13" fmla="*/ 0 h 108"/>
              <a:gd name="T14" fmla="*/ 0 w 127"/>
              <a:gd name="T15" fmla="*/ 2147483647 h 108"/>
              <a:gd name="T16" fmla="*/ 0 w 127"/>
              <a:gd name="T17" fmla="*/ 2147483647 h 108"/>
              <a:gd name="T18" fmla="*/ 2147483647 w 127"/>
              <a:gd name="T19" fmla="*/ 2147483647 h 108"/>
              <a:gd name="T20" fmla="*/ 2147483647 w 127"/>
              <a:gd name="T21" fmla="*/ 2147483647 h 108"/>
              <a:gd name="T22" fmla="*/ 2147483647 w 127"/>
              <a:gd name="T23" fmla="*/ 2147483647 h 108"/>
              <a:gd name="T24" fmla="*/ 2147483647 w 127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"/>
              <a:gd name="T40" fmla="*/ 0 h 108"/>
              <a:gd name="T41" fmla="*/ 127 w 127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" h="108">
                <a:moveTo>
                  <a:pt x="127" y="71"/>
                </a:moveTo>
                <a:lnTo>
                  <a:pt x="127" y="71"/>
                </a:lnTo>
                <a:lnTo>
                  <a:pt x="122" y="57"/>
                </a:lnTo>
                <a:lnTo>
                  <a:pt x="116" y="38"/>
                </a:lnTo>
                <a:lnTo>
                  <a:pt x="116" y="24"/>
                </a:lnTo>
                <a:lnTo>
                  <a:pt x="116" y="9"/>
                </a:lnTo>
                <a:lnTo>
                  <a:pt x="0" y="0"/>
                </a:lnTo>
                <a:lnTo>
                  <a:pt x="0" y="28"/>
                </a:lnTo>
                <a:lnTo>
                  <a:pt x="0" y="57"/>
                </a:lnTo>
                <a:lnTo>
                  <a:pt x="11" y="85"/>
                </a:lnTo>
                <a:lnTo>
                  <a:pt x="22" y="108"/>
                </a:lnTo>
                <a:lnTo>
                  <a:pt x="127" y="7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22" name="Freeform 68"/>
          <p:cNvSpPr>
            <a:spLocks noChangeAspect="1"/>
          </p:cNvSpPr>
          <p:nvPr/>
        </p:nvSpPr>
        <p:spPr bwMode="auto">
          <a:xfrm>
            <a:off x="8002588" y="3806825"/>
            <a:ext cx="284162" cy="150813"/>
          </a:xfrm>
          <a:custGeom>
            <a:avLst/>
            <a:gdLst>
              <a:gd name="T0" fmla="*/ 2147483647 w 166"/>
              <a:gd name="T1" fmla="*/ 2147483647 h 89"/>
              <a:gd name="T2" fmla="*/ 2147483647 w 166"/>
              <a:gd name="T3" fmla="*/ 2147483647 h 89"/>
              <a:gd name="T4" fmla="*/ 2147483647 w 166"/>
              <a:gd name="T5" fmla="*/ 2147483647 h 89"/>
              <a:gd name="T6" fmla="*/ 2147483647 w 166"/>
              <a:gd name="T7" fmla="*/ 0 h 89"/>
              <a:gd name="T8" fmla="*/ 0 w 166"/>
              <a:gd name="T9" fmla="*/ 2147483647 h 89"/>
              <a:gd name="T10" fmla="*/ 2147483647 w 166"/>
              <a:gd name="T11" fmla="*/ 2147483647 h 89"/>
              <a:gd name="T12" fmla="*/ 2147483647 w 166"/>
              <a:gd name="T13" fmla="*/ 2147483647 h 89"/>
              <a:gd name="T14" fmla="*/ 2147483647 w 166"/>
              <a:gd name="T15" fmla="*/ 2147483647 h 89"/>
              <a:gd name="T16" fmla="*/ 2147483647 w 166"/>
              <a:gd name="T17" fmla="*/ 2147483647 h 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6"/>
              <a:gd name="T28" fmla="*/ 0 h 89"/>
              <a:gd name="T29" fmla="*/ 166 w 166"/>
              <a:gd name="T30" fmla="*/ 89 h 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6" h="89">
                <a:moveTo>
                  <a:pt x="166" y="66"/>
                </a:moveTo>
                <a:lnTo>
                  <a:pt x="166" y="66"/>
                </a:lnTo>
                <a:lnTo>
                  <a:pt x="127" y="19"/>
                </a:lnTo>
                <a:lnTo>
                  <a:pt x="105" y="0"/>
                </a:lnTo>
                <a:lnTo>
                  <a:pt x="0" y="37"/>
                </a:lnTo>
                <a:lnTo>
                  <a:pt x="33" y="80"/>
                </a:lnTo>
                <a:lnTo>
                  <a:pt x="50" y="89"/>
                </a:lnTo>
                <a:lnTo>
                  <a:pt x="166" y="66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23" name="Freeform 69"/>
          <p:cNvSpPr>
            <a:spLocks noChangeAspect="1"/>
          </p:cNvSpPr>
          <p:nvPr/>
        </p:nvSpPr>
        <p:spPr bwMode="auto">
          <a:xfrm>
            <a:off x="8056563" y="3919538"/>
            <a:ext cx="230187" cy="150812"/>
          </a:xfrm>
          <a:custGeom>
            <a:avLst/>
            <a:gdLst>
              <a:gd name="T0" fmla="*/ 2147483647 w 133"/>
              <a:gd name="T1" fmla="*/ 2147483647 h 89"/>
              <a:gd name="T2" fmla="*/ 2147483647 w 133"/>
              <a:gd name="T3" fmla="*/ 2147483647 h 89"/>
              <a:gd name="T4" fmla="*/ 2147483647 w 133"/>
              <a:gd name="T5" fmla="*/ 2147483647 h 89"/>
              <a:gd name="T6" fmla="*/ 2147483647 w 133"/>
              <a:gd name="T7" fmla="*/ 0 h 89"/>
              <a:gd name="T8" fmla="*/ 2147483647 w 133"/>
              <a:gd name="T9" fmla="*/ 2147483647 h 89"/>
              <a:gd name="T10" fmla="*/ 2147483647 w 133"/>
              <a:gd name="T11" fmla="*/ 2147483647 h 89"/>
              <a:gd name="T12" fmla="*/ 0 w 133"/>
              <a:gd name="T13" fmla="*/ 2147483647 h 89"/>
              <a:gd name="T14" fmla="*/ 0 w 133"/>
              <a:gd name="T15" fmla="*/ 2147483647 h 89"/>
              <a:gd name="T16" fmla="*/ 2147483647 w 133"/>
              <a:gd name="T17" fmla="*/ 2147483647 h 8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"/>
              <a:gd name="T28" fmla="*/ 0 h 89"/>
              <a:gd name="T29" fmla="*/ 133 w 133"/>
              <a:gd name="T30" fmla="*/ 89 h 8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" h="89">
                <a:moveTo>
                  <a:pt x="111" y="66"/>
                </a:moveTo>
                <a:lnTo>
                  <a:pt x="111" y="66"/>
                </a:lnTo>
                <a:lnTo>
                  <a:pt x="122" y="56"/>
                </a:lnTo>
                <a:lnTo>
                  <a:pt x="133" y="0"/>
                </a:lnTo>
                <a:lnTo>
                  <a:pt x="17" y="23"/>
                </a:lnTo>
                <a:lnTo>
                  <a:pt x="6" y="33"/>
                </a:lnTo>
                <a:lnTo>
                  <a:pt x="0" y="89"/>
                </a:lnTo>
                <a:lnTo>
                  <a:pt x="111" y="66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24" name="Freeform 70"/>
          <p:cNvSpPr>
            <a:spLocks noChangeAspect="1"/>
          </p:cNvSpPr>
          <p:nvPr/>
        </p:nvSpPr>
        <p:spPr bwMode="auto">
          <a:xfrm>
            <a:off x="8056563" y="4029075"/>
            <a:ext cx="274637" cy="161925"/>
          </a:xfrm>
          <a:custGeom>
            <a:avLst/>
            <a:gdLst>
              <a:gd name="T0" fmla="*/ 2147483647 w 160"/>
              <a:gd name="T1" fmla="*/ 2147483647 h 94"/>
              <a:gd name="T2" fmla="*/ 2147483647 w 160"/>
              <a:gd name="T3" fmla="*/ 2147483647 h 94"/>
              <a:gd name="T4" fmla="*/ 2147483647 w 160"/>
              <a:gd name="T5" fmla="*/ 2147483647 h 94"/>
              <a:gd name="T6" fmla="*/ 2147483647 w 160"/>
              <a:gd name="T7" fmla="*/ 0 h 94"/>
              <a:gd name="T8" fmla="*/ 0 w 160"/>
              <a:gd name="T9" fmla="*/ 2147483647 h 94"/>
              <a:gd name="T10" fmla="*/ 2147483647 w 160"/>
              <a:gd name="T11" fmla="*/ 2147483647 h 94"/>
              <a:gd name="T12" fmla="*/ 2147483647 w 160"/>
              <a:gd name="T13" fmla="*/ 2147483647 h 94"/>
              <a:gd name="T14" fmla="*/ 2147483647 w 160"/>
              <a:gd name="T15" fmla="*/ 2147483647 h 94"/>
              <a:gd name="T16" fmla="*/ 2147483647 w 160"/>
              <a:gd name="T17" fmla="*/ 2147483647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0"/>
              <a:gd name="T28" fmla="*/ 0 h 94"/>
              <a:gd name="T29" fmla="*/ 160 w 160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0" h="94">
                <a:moveTo>
                  <a:pt x="160" y="33"/>
                </a:moveTo>
                <a:lnTo>
                  <a:pt x="160" y="33"/>
                </a:lnTo>
                <a:lnTo>
                  <a:pt x="122" y="4"/>
                </a:lnTo>
                <a:lnTo>
                  <a:pt x="111" y="0"/>
                </a:lnTo>
                <a:lnTo>
                  <a:pt x="0" y="23"/>
                </a:lnTo>
                <a:lnTo>
                  <a:pt x="39" y="70"/>
                </a:lnTo>
                <a:lnTo>
                  <a:pt x="67" y="94"/>
                </a:lnTo>
                <a:lnTo>
                  <a:pt x="160" y="3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25" name="Freeform 71"/>
          <p:cNvSpPr>
            <a:spLocks noChangeAspect="1"/>
          </p:cNvSpPr>
          <p:nvPr/>
        </p:nvSpPr>
        <p:spPr bwMode="auto">
          <a:xfrm>
            <a:off x="8172450" y="4086225"/>
            <a:ext cx="227013" cy="180975"/>
          </a:xfrm>
          <a:custGeom>
            <a:avLst/>
            <a:gdLst>
              <a:gd name="T0" fmla="*/ 2147483647 w 132"/>
              <a:gd name="T1" fmla="*/ 2147483647 h 108"/>
              <a:gd name="T2" fmla="*/ 2147483647 w 132"/>
              <a:gd name="T3" fmla="*/ 2147483647 h 108"/>
              <a:gd name="T4" fmla="*/ 2147483647 w 132"/>
              <a:gd name="T5" fmla="*/ 2147483647 h 108"/>
              <a:gd name="T6" fmla="*/ 2147483647 w 132"/>
              <a:gd name="T7" fmla="*/ 0 h 108"/>
              <a:gd name="T8" fmla="*/ 0 w 132"/>
              <a:gd name="T9" fmla="*/ 2147483647 h 108"/>
              <a:gd name="T10" fmla="*/ 2147483647 w 132"/>
              <a:gd name="T11" fmla="*/ 2147483647 h 108"/>
              <a:gd name="T12" fmla="*/ 2147483647 w 132"/>
              <a:gd name="T13" fmla="*/ 2147483647 h 108"/>
              <a:gd name="T14" fmla="*/ 2147483647 w 132"/>
              <a:gd name="T15" fmla="*/ 2147483647 h 108"/>
              <a:gd name="T16" fmla="*/ 2147483647 w 132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2"/>
              <a:gd name="T28" fmla="*/ 0 h 108"/>
              <a:gd name="T29" fmla="*/ 132 w 132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2" h="108">
                <a:moveTo>
                  <a:pt x="132" y="61"/>
                </a:moveTo>
                <a:lnTo>
                  <a:pt x="132" y="61"/>
                </a:lnTo>
                <a:lnTo>
                  <a:pt x="115" y="33"/>
                </a:lnTo>
                <a:lnTo>
                  <a:pt x="93" y="0"/>
                </a:lnTo>
                <a:lnTo>
                  <a:pt x="0" y="61"/>
                </a:lnTo>
                <a:lnTo>
                  <a:pt x="11" y="80"/>
                </a:lnTo>
                <a:lnTo>
                  <a:pt x="27" y="108"/>
                </a:lnTo>
                <a:lnTo>
                  <a:pt x="132" y="6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26" name="Freeform 72"/>
          <p:cNvSpPr>
            <a:spLocks noChangeAspect="1"/>
          </p:cNvSpPr>
          <p:nvPr/>
        </p:nvSpPr>
        <p:spPr bwMode="auto">
          <a:xfrm>
            <a:off x="8220075" y="4191000"/>
            <a:ext cx="254000" cy="234950"/>
          </a:xfrm>
          <a:custGeom>
            <a:avLst/>
            <a:gdLst>
              <a:gd name="T0" fmla="*/ 2147483647 w 149"/>
              <a:gd name="T1" fmla="*/ 2147483647 h 141"/>
              <a:gd name="T2" fmla="*/ 2147483647 w 149"/>
              <a:gd name="T3" fmla="*/ 2147483647 h 141"/>
              <a:gd name="T4" fmla="*/ 2147483647 w 149"/>
              <a:gd name="T5" fmla="*/ 2147483647 h 141"/>
              <a:gd name="T6" fmla="*/ 2147483647 w 149"/>
              <a:gd name="T7" fmla="*/ 0 h 141"/>
              <a:gd name="T8" fmla="*/ 0 w 149"/>
              <a:gd name="T9" fmla="*/ 2147483647 h 141"/>
              <a:gd name="T10" fmla="*/ 2147483647 w 149"/>
              <a:gd name="T11" fmla="*/ 2147483647 h 141"/>
              <a:gd name="T12" fmla="*/ 2147483647 w 149"/>
              <a:gd name="T13" fmla="*/ 2147483647 h 141"/>
              <a:gd name="T14" fmla="*/ 2147483647 w 149"/>
              <a:gd name="T15" fmla="*/ 2147483647 h 141"/>
              <a:gd name="T16" fmla="*/ 2147483647 w 149"/>
              <a:gd name="T17" fmla="*/ 2147483647 h 1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"/>
              <a:gd name="T28" fmla="*/ 0 h 141"/>
              <a:gd name="T29" fmla="*/ 149 w 149"/>
              <a:gd name="T30" fmla="*/ 141 h 1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" h="141">
                <a:moveTo>
                  <a:pt x="149" y="80"/>
                </a:moveTo>
                <a:lnTo>
                  <a:pt x="149" y="80"/>
                </a:lnTo>
                <a:lnTo>
                  <a:pt x="127" y="47"/>
                </a:lnTo>
                <a:lnTo>
                  <a:pt x="105" y="0"/>
                </a:lnTo>
                <a:lnTo>
                  <a:pt x="0" y="47"/>
                </a:lnTo>
                <a:lnTo>
                  <a:pt x="22" y="89"/>
                </a:lnTo>
                <a:lnTo>
                  <a:pt x="55" y="141"/>
                </a:lnTo>
                <a:lnTo>
                  <a:pt x="149" y="8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27" name="Freeform 73"/>
          <p:cNvSpPr>
            <a:spLocks noChangeAspect="1"/>
          </p:cNvSpPr>
          <p:nvPr/>
        </p:nvSpPr>
        <p:spPr bwMode="auto">
          <a:xfrm>
            <a:off x="8313738" y="4325938"/>
            <a:ext cx="280987" cy="198437"/>
          </a:xfrm>
          <a:custGeom>
            <a:avLst/>
            <a:gdLst>
              <a:gd name="T0" fmla="*/ 2147483647 w 165"/>
              <a:gd name="T1" fmla="*/ 2147483647 h 118"/>
              <a:gd name="T2" fmla="*/ 2147483647 w 165"/>
              <a:gd name="T3" fmla="*/ 2147483647 h 118"/>
              <a:gd name="T4" fmla="*/ 2147483647 w 165"/>
              <a:gd name="T5" fmla="*/ 2147483647 h 118"/>
              <a:gd name="T6" fmla="*/ 2147483647 w 165"/>
              <a:gd name="T7" fmla="*/ 0 h 118"/>
              <a:gd name="T8" fmla="*/ 0 w 165"/>
              <a:gd name="T9" fmla="*/ 2147483647 h 118"/>
              <a:gd name="T10" fmla="*/ 2147483647 w 165"/>
              <a:gd name="T11" fmla="*/ 2147483647 h 118"/>
              <a:gd name="T12" fmla="*/ 2147483647 w 165"/>
              <a:gd name="T13" fmla="*/ 2147483647 h 118"/>
              <a:gd name="T14" fmla="*/ 2147483647 w 165"/>
              <a:gd name="T15" fmla="*/ 2147483647 h 118"/>
              <a:gd name="T16" fmla="*/ 2147483647 w 165"/>
              <a:gd name="T17" fmla="*/ 2147483647 h 118"/>
              <a:gd name="T18" fmla="*/ 2147483647 w 165"/>
              <a:gd name="T19" fmla="*/ 2147483647 h 118"/>
              <a:gd name="T20" fmla="*/ 2147483647 w 165"/>
              <a:gd name="T21" fmla="*/ 2147483647 h 118"/>
              <a:gd name="T22" fmla="*/ 2147483647 w 165"/>
              <a:gd name="T23" fmla="*/ 2147483647 h 118"/>
              <a:gd name="T24" fmla="*/ 2147483647 w 165"/>
              <a:gd name="T25" fmla="*/ 2147483647 h 118"/>
              <a:gd name="T26" fmla="*/ 2147483647 w 165"/>
              <a:gd name="T27" fmla="*/ 2147483647 h 118"/>
              <a:gd name="T28" fmla="*/ 2147483647 w 165"/>
              <a:gd name="T29" fmla="*/ 2147483647 h 118"/>
              <a:gd name="T30" fmla="*/ 2147483647 w 165"/>
              <a:gd name="T31" fmla="*/ 2147483647 h 118"/>
              <a:gd name="T32" fmla="*/ 2147483647 w 165"/>
              <a:gd name="T33" fmla="*/ 2147483647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5"/>
              <a:gd name="T52" fmla="*/ 0 h 118"/>
              <a:gd name="T53" fmla="*/ 165 w 165"/>
              <a:gd name="T54" fmla="*/ 118 h 1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5" h="118">
                <a:moveTo>
                  <a:pt x="165" y="61"/>
                </a:moveTo>
                <a:lnTo>
                  <a:pt x="165" y="61"/>
                </a:lnTo>
                <a:lnTo>
                  <a:pt x="116" y="9"/>
                </a:lnTo>
                <a:lnTo>
                  <a:pt x="94" y="0"/>
                </a:lnTo>
                <a:lnTo>
                  <a:pt x="0" y="61"/>
                </a:lnTo>
                <a:lnTo>
                  <a:pt x="44" y="85"/>
                </a:lnTo>
                <a:lnTo>
                  <a:pt x="50" y="75"/>
                </a:lnTo>
                <a:lnTo>
                  <a:pt x="55" y="94"/>
                </a:lnTo>
                <a:lnTo>
                  <a:pt x="72" y="108"/>
                </a:lnTo>
                <a:lnTo>
                  <a:pt x="94" y="118"/>
                </a:lnTo>
                <a:lnTo>
                  <a:pt x="116" y="118"/>
                </a:lnTo>
                <a:lnTo>
                  <a:pt x="138" y="113"/>
                </a:lnTo>
                <a:lnTo>
                  <a:pt x="154" y="99"/>
                </a:lnTo>
                <a:lnTo>
                  <a:pt x="165" y="85"/>
                </a:lnTo>
                <a:lnTo>
                  <a:pt x="165" y="6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28" name="Freeform 74"/>
          <p:cNvSpPr>
            <a:spLocks noChangeAspect="1"/>
          </p:cNvSpPr>
          <p:nvPr/>
        </p:nvSpPr>
        <p:spPr bwMode="auto">
          <a:xfrm>
            <a:off x="8313738" y="4395788"/>
            <a:ext cx="280987" cy="182562"/>
          </a:xfrm>
          <a:custGeom>
            <a:avLst/>
            <a:gdLst>
              <a:gd name="T0" fmla="*/ 2147483647 w 165"/>
              <a:gd name="T1" fmla="*/ 2147483647 h 109"/>
              <a:gd name="T2" fmla="*/ 2147483647 w 165"/>
              <a:gd name="T3" fmla="*/ 2147483647 h 109"/>
              <a:gd name="T4" fmla="*/ 2147483647 w 165"/>
              <a:gd name="T5" fmla="*/ 2147483647 h 109"/>
              <a:gd name="T6" fmla="*/ 2147483647 w 165"/>
              <a:gd name="T7" fmla="*/ 2147483647 h 109"/>
              <a:gd name="T8" fmla="*/ 2147483647 w 165"/>
              <a:gd name="T9" fmla="*/ 2147483647 h 109"/>
              <a:gd name="T10" fmla="*/ 2147483647 w 165"/>
              <a:gd name="T11" fmla="*/ 0 h 109"/>
              <a:gd name="T12" fmla="*/ 0 w 165"/>
              <a:gd name="T13" fmla="*/ 2147483647 h 109"/>
              <a:gd name="T14" fmla="*/ 0 w 165"/>
              <a:gd name="T15" fmla="*/ 2147483647 h 109"/>
              <a:gd name="T16" fmla="*/ 0 w 165"/>
              <a:gd name="T17" fmla="*/ 2147483647 h 109"/>
              <a:gd name="T18" fmla="*/ 0 w 165"/>
              <a:gd name="T19" fmla="*/ 2147483647 h 109"/>
              <a:gd name="T20" fmla="*/ 2147483647 w 165"/>
              <a:gd name="T21" fmla="*/ 2147483647 h 109"/>
              <a:gd name="T22" fmla="*/ 2147483647 w 165"/>
              <a:gd name="T23" fmla="*/ 2147483647 h 109"/>
              <a:gd name="T24" fmla="*/ 2147483647 w 165"/>
              <a:gd name="T25" fmla="*/ 2147483647 h 109"/>
              <a:gd name="T26" fmla="*/ 2147483647 w 165"/>
              <a:gd name="T27" fmla="*/ 2147483647 h 109"/>
              <a:gd name="T28" fmla="*/ 2147483647 w 165"/>
              <a:gd name="T29" fmla="*/ 2147483647 h 109"/>
              <a:gd name="T30" fmla="*/ 2147483647 w 165"/>
              <a:gd name="T31" fmla="*/ 2147483647 h 109"/>
              <a:gd name="T32" fmla="*/ 2147483647 w 165"/>
              <a:gd name="T33" fmla="*/ 2147483647 h 109"/>
              <a:gd name="T34" fmla="*/ 2147483647 w 165"/>
              <a:gd name="T35" fmla="*/ 2147483647 h 1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5"/>
              <a:gd name="T55" fmla="*/ 0 h 109"/>
              <a:gd name="T56" fmla="*/ 165 w 165"/>
              <a:gd name="T57" fmla="*/ 109 h 10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5" h="109">
                <a:moveTo>
                  <a:pt x="116" y="71"/>
                </a:moveTo>
                <a:lnTo>
                  <a:pt x="116" y="66"/>
                </a:lnTo>
                <a:lnTo>
                  <a:pt x="121" y="80"/>
                </a:lnTo>
                <a:lnTo>
                  <a:pt x="165" y="19"/>
                </a:lnTo>
                <a:lnTo>
                  <a:pt x="50" y="33"/>
                </a:lnTo>
                <a:lnTo>
                  <a:pt x="50" y="0"/>
                </a:lnTo>
                <a:lnTo>
                  <a:pt x="0" y="43"/>
                </a:lnTo>
                <a:lnTo>
                  <a:pt x="0" y="66"/>
                </a:lnTo>
                <a:lnTo>
                  <a:pt x="11" y="85"/>
                </a:lnTo>
                <a:lnTo>
                  <a:pt x="28" y="99"/>
                </a:lnTo>
                <a:lnTo>
                  <a:pt x="44" y="104"/>
                </a:lnTo>
                <a:lnTo>
                  <a:pt x="66" y="109"/>
                </a:lnTo>
                <a:lnTo>
                  <a:pt x="88" y="99"/>
                </a:lnTo>
                <a:lnTo>
                  <a:pt x="105" y="90"/>
                </a:lnTo>
                <a:lnTo>
                  <a:pt x="116" y="66"/>
                </a:lnTo>
                <a:lnTo>
                  <a:pt x="116" y="7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29" name="Freeform 75"/>
          <p:cNvSpPr>
            <a:spLocks noChangeAspect="1"/>
          </p:cNvSpPr>
          <p:nvPr/>
        </p:nvSpPr>
        <p:spPr bwMode="auto">
          <a:xfrm>
            <a:off x="8313738" y="4468813"/>
            <a:ext cx="242887" cy="182562"/>
          </a:xfrm>
          <a:custGeom>
            <a:avLst/>
            <a:gdLst>
              <a:gd name="T0" fmla="*/ 2147483647 w 143"/>
              <a:gd name="T1" fmla="*/ 2147483647 h 108"/>
              <a:gd name="T2" fmla="*/ 2147483647 w 143"/>
              <a:gd name="T3" fmla="*/ 2147483647 h 108"/>
              <a:gd name="T4" fmla="*/ 2147483647 w 143"/>
              <a:gd name="T5" fmla="*/ 2147483647 h 108"/>
              <a:gd name="T6" fmla="*/ 2147483647 w 143"/>
              <a:gd name="T7" fmla="*/ 2147483647 h 108"/>
              <a:gd name="T8" fmla="*/ 0 w 143"/>
              <a:gd name="T9" fmla="*/ 0 h 108"/>
              <a:gd name="T10" fmla="*/ 2147483647 w 143"/>
              <a:gd name="T11" fmla="*/ 2147483647 h 108"/>
              <a:gd name="T12" fmla="*/ 2147483647 w 143"/>
              <a:gd name="T13" fmla="*/ 2147483647 h 108"/>
              <a:gd name="T14" fmla="*/ 2147483647 w 143"/>
              <a:gd name="T15" fmla="*/ 2147483647 h 108"/>
              <a:gd name="T16" fmla="*/ 2147483647 w 143"/>
              <a:gd name="T17" fmla="*/ 2147483647 h 108"/>
              <a:gd name="T18" fmla="*/ 2147483647 w 143"/>
              <a:gd name="T19" fmla="*/ 2147483647 h 108"/>
              <a:gd name="T20" fmla="*/ 2147483647 w 143"/>
              <a:gd name="T21" fmla="*/ 2147483647 h 108"/>
              <a:gd name="T22" fmla="*/ 2147483647 w 143"/>
              <a:gd name="T23" fmla="*/ 2147483647 h 108"/>
              <a:gd name="T24" fmla="*/ 2147483647 w 143"/>
              <a:gd name="T25" fmla="*/ 2147483647 h 108"/>
              <a:gd name="T26" fmla="*/ 2147483647 w 143"/>
              <a:gd name="T27" fmla="*/ 2147483647 h 108"/>
              <a:gd name="T28" fmla="*/ 2147483647 w 143"/>
              <a:gd name="T29" fmla="*/ 2147483647 h 108"/>
              <a:gd name="T30" fmla="*/ 2147483647 w 143"/>
              <a:gd name="T31" fmla="*/ 2147483647 h 108"/>
              <a:gd name="T32" fmla="*/ 2147483647 w 143"/>
              <a:gd name="T33" fmla="*/ 2147483647 h 1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3"/>
              <a:gd name="T52" fmla="*/ 0 h 108"/>
              <a:gd name="T53" fmla="*/ 143 w 143"/>
              <a:gd name="T54" fmla="*/ 108 h 10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3" h="108">
                <a:moveTo>
                  <a:pt x="138" y="37"/>
                </a:moveTo>
                <a:lnTo>
                  <a:pt x="138" y="37"/>
                </a:lnTo>
                <a:lnTo>
                  <a:pt x="121" y="14"/>
                </a:lnTo>
                <a:lnTo>
                  <a:pt x="116" y="28"/>
                </a:lnTo>
                <a:lnTo>
                  <a:pt x="0" y="0"/>
                </a:lnTo>
                <a:lnTo>
                  <a:pt x="11" y="56"/>
                </a:lnTo>
                <a:lnTo>
                  <a:pt x="28" y="80"/>
                </a:lnTo>
                <a:lnTo>
                  <a:pt x="44" y="99"/>
                </a:lnTo>
                <a:lnTo>
                  <a:pt x="66" y="108"/>
                </a:lnTo>
                <a:lnTo>
                  <a:pt x="88" y="108"/>
                </a:lnTo>
                <a:lnTo>
                  <a:pt x="110" y="103"/>
                </a:lnTo>
                <a:lnTo>
                  <a:pt x="127" y="94"/>
                </a:lnTo>
                <a:lnTo>
                  <a:pt x="138" y="75"/>
                </a:lnTo>
                <a:lnTo>
                  <a:pt x="143" y="56"/>
                </a:lnTo>
                <a:lnTo>
                  <a:pt x="138" y="37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30" name="Freeform 76"/>
          <p:cNvSpPr>
            <a:spLocks noChangeAspect="1"/>
          </p:cNvSpPr>
          <p:nvPr/>
        </p:nvSpPr>
        <p:spPr bwMode="auto">
          <a:xfrm>
            <a:off x="8361363" y="4530725"/>
            <a:ext cx="242887" cy="120650"/>
          </a:xfrm>
          <a:custGeom>
            <a:avLst/>
            <a:gdLst>
              <a:gd name="T0" fmla="*/ 2147483647 w 143"/>
              <a:gd name="T1" fmla="*/ 2147483647 h 71"/>
              <a:gd name="T2" fmla="*/ 2147483647 w 143"/>
              <a:gd name="T3" fmla="*/ 2147483647 h 71"/>
              <a:gd name="T4" fmla="*/ 2147483647 w 143"/>
              <a:gd name="T5" fmla="*/ 2147483647 h 71"/>
              <a:gd name="T6" fmla="*/ 2147483647 w 143"/>
              <a:gd name="T7" fmla="*/ 0 h 71"/>
              <a:gd name="T8" fmla="*/ 0 w 143"/>
              <a:gd name="T9" fmla="*/ 2147483647 h 71"/>
              <a:gd name="T10" fmla="*/ 2147483647 w 143"/>
              <a:gd name="T11" fmla="*/ 2147483647 h 71"/>
              <a:gd name="T12" fmla="*/ 2147483647 w 143"/>
              <a:gd name="T13" fmla="*/ 2147483647 h 71"/>
              <a:gd name="T14" fmla="*/ 2147483647 w 143"/>
              <a:gd name="T15" fmla="*/ 2147483647 h 71"/>
              <a:gd name="T16" fmla="*/ 2147483647 w 143"/>
              <a:gd name="T17" fmla="*/ 2147483647 h 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3"/>
              <a:gd name="T28" fmla="*/ 0 h 71"/>
              <a:gd name="T29" fmla="*/ 143 w 143"/>
              <a:gd name="T30" fmla="*/ 71 h 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3" h="71">
                <a:moveTo>
                  <a:pt x="143" y="71"/>
                </a:moveTo>
                <a:lnTo>
                  <a:pt x="143" y="71"/>
                </a:lnTo>
                <a:lnTo>
                  <a:pt x="126" y="24"/>
                </a:lnTo>
                <a:lnTo>
                  <a:pt x="110" y="0"/>
                </a:lnTo>
                <a:lnTo>
                  <a:pt x="0" y="43"/>
                </a:lnTo>
                <a:lnTo>
                  <a:pt x="16" y="66"/>
                </a:lnTo>
                <a:lnTo>
                  <a:pt x="22" y="66"/>
                </a:lnTo>
                <a:lnTo>
                  <a:pt x="143" y="7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31" name="Freeform 77"/>
          <p:cNvSpPr>
            <a:spLocks noChangeAspect="1"/>
          </p:cNvSpPr>
          <p:nvPr/>
        </p:nvSpPr>
        <p:spPr bwMode="auto">
          <a:xfrm>
            <a:off x="8340725" y="4643438"/>
            <a:ext cx="263525" cy="271462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0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0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4"/>
              <a:gd name="T64" fmla="*/ 0 h 161"/>
              <a:gd name="T65" fmla="*/ 154 w 154"/>
              <a:gd name="T66" fmla="*/ 161 h 16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4" h="161">
                <a:moveTo>
                  <a:pt x="110" y="137"/>
                </a:moveTo>
                <a:lnTo>
                  <a:pt x="110" y="137"/>
                </a:lnTo>
                <a:lnTo>
                  <a:pt x="132" y="104"/>
                </a:lnTo>
                <a:lnTo>
                  <a:pt x="143" y="71"/>
                </a:lnTo>
                <a:lnTo>
                  <a:pt x="148" y="38"/>
                </a:lnTo>
                <a:lnTo>
                  <a:pt x="154" y="5"/>
                </a:lnTo>
                <a:lnTo>
                  <a:pt x="33" y="0"/>
                </a:lnTo>
                <a:lnTo>
                  <a:pt x="33" y="24"/>
                </a:lnTo>
                <a:lnTo>
                  <a:pt x="27" y="47"/>
                </a:lnTo>
                <a:lnTo>
                  <a:pt x="22" y="71"/>
                </a:lnTo>
                <a:lnTo>
                  <a:pt x="11" y="85"/>
                </a:lnTo>
                <a:lnTo>
                  <a:pt x="0" y="109"/>
                </a:lnTo>
                <a:lnTo>
                  <a:pt x="5" y="128"/>
                </a:lnTo>
                <a:lnTo>
                  <a:pt x="16" y="142"/>
                </a:lnTo>
                <a:lnTo>
                  <a:pt x="33" y="156"/>
                </a:lnTo>
                <a:lnTo>
                  <a:pt x="49" y="161"/>
                </a:lnTo>
                <a:lnTo>
                  <a:pt x="71" y="161"/>
                </a:lnTo>
                <a:lnTo>
                  <a:pt x="93" y="156"/>
                </a:lnTo>
                <a:lnTo>
                  <a:pt x="110" y="137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32" name="Freeform 78"/>
          <p:cNvSpPr>
            <a:spLocks noChangeAspect="1"/>
          </p:cNvSpPr>
          <p:nvPr/>
        </p:nvSpPr>
        <p:spPr bwMode="auto">
          <a:xfrm>
            <a:off x="8321675" y="4762500"/>
            <a:ext cx="207963" cy="166688"/>
          </a:xfrm>
          <a:custGeom>
            <a:avLst/>
            <a:gdLst>
              <a:gd name="T0" fmla="*/ 2147483647 w 121"/>
              <a:gd name="T1" fmla="*/ 2147483647 h 99"/>
              <a:gd name="T2" fmla="*/ 2147483647 w 121"/>
              <a:gd name="T3" fmla="*/ 2147483647 h 99"/>
              <a:gd name="T4" fmla="*/ 2147483647 w 121"/>
              <a:gd name="T5" fmla="*/ 2147483647 h 99"/>
              <a:gd name="T6" fmla="*/ 2147483647 w 121"/>
              <a:gd name="T7" fmla="*/ 2147483647 h 99"/>
              <a:gd name="T8" fmla="*/ 2147483647 w 121"/>
              <a:gd name="T9" fmla="*/ 2147483647 h 99"/>
              <a:gd name="T10" fmla="*/ 2147483647 w 121"/>
              <a:gd name="T11" fmla="*/ 0 h 99"/>
              <a:gd name="T12" fmla="*/ 0 w 121"/>
              <a:gd name="T13" fmla="*/ 0 h 99"/>
              <a:gd name="T14" fmla="*/ 2147483647 w 121"/>
              <a:gd name="T15" fmla="*/ 0 h 99"/>
              <a:gd name="T16" fmla="*/ 2147483647 w 121"/>
              <a:gd name="T17" fmla="*/ 2147483647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99"/>
              <a:gd name="T29" fmla="*/ 121 w 121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99">
                <a:moveTo>
                  <a:pt x="38" y="94"/>
                </a:moveTo>
                <a:lnTo>
                  <a:pt x="38" y="94"/>
                </a:lnTo>
                <a:lnTo>
                  <a:pt x="60" y="99"/>
                </a:lnTo>
                <a:lnTo>
                  <a:pt x="121" y="66"/>
                </a:lnTo>
                <a:lnTo>
                  <a:pt x="22" y="14"/>
                </a:lnTo>
                <a:lnTo>
                  <a:pt x="38" y="0"/>
                </a:lnTo>
                <a:lnTo>
                  <a:pt x="0" y="0"/>
                </a:lnTo>
                <a:lnTo>
                  <a:pt x="5" y="0"/>
                </a:lnTo>
                <a:lnTo>
                  <a:pt x="38" y="9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33" name="Freeform 79"/>
          <p:cNvSpPr>
            <a:spLocks noChangeAspect="1"/>
          </p:cNvSpPr>
          <p:nvPr/>
        </p:nvSpPr>
        <p:spPr bwMode="auto">
          <a:xfrm>
            <a:off x="8180388" y="4762500"/>
            <a:ext cx="207962" cy="166688"/>
          </a:xfrm>
          <a:custGeom>
            <a:avLst/>
            <a:gdLst>
              <a:gd name="T0" fmla="*/ 2147483647 w 121"/>
              <a:gd name="T1" fmla="*/ 2147483647 h 99"/>
              <a:gd name="T2" fmla="*/ 2147483647 w 121"/>
              <a:gd name="T3" fmla="*/ 2147483647 h 99"/>
              <a:gd name="T4" fmla="*/ 2147483647 w 121"/>
              <a:gd name="T5" fmla="*/ 2147483647 h 99"/>
              <a:gd name="T6" fmla="*/ 2147483647 w 121"/>
              <a:gd name="T7" fmla="*/ 2147483647 h 99"/>
              <a:gd name="T8" fmla="*/ 2147483647 w 121"/>
              <a:gd name="T9" fmla="*/ 0 h 99"/>
              <a:gd name="T10" fmla="*/ 2147483647 w 121"/>
              <a:gd name="T11" fmla="*/ 2147483647 h 99"/>
              <a:gd name="T12" fmla="*/ 0 w 121"/>
              <a:gd name="T13" fmla="*/ 2147483647 h 99"/>
              <a:gd name="T14" fmla="*/ 0 w 121"/>
              <a:gd name="T15" fmla="*/ 2147483647 h 99"/>
              <a:gd name="T16" fmla="*/ 2147483647 w 121"/>
              <a:gd name="T17" fmla="*/ 2147483647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99"/>
              <a:gd name="T29" fmla="*/ 121 w 121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99">
                <a:moveTo>
                  <a:pt x="99" y="94"/>
                </a:moveTo>
                <a:lnTo>
                  <a:pt x="99" y="94"/>
                </a:lnTo>
                <a:lnTo>
                  <a:pt x="99" y="99"/>
                </a:lnTo>
                <a:lnTo>
                  <a:pt x="121" y="94"/>
                </a:lnTo>
                <a:lnTo>
                  <a:pt x="88" y="0"/>
                </a:lnTo>
                <a:lnTo>
                  <a:pt x="50" y="9"/>
                </a:lnTo>
                <a:lnTo>
                  <a:pt x="0" y="47"/>
                </a:lnTo>
                <a:lnTo>
                  <a:pt x="99" y="9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34" name="Freeform 80"/>
          <p:cNvSpPr>
            <a:spLocks noChangeAspect="1"/>
          </p:cNvSpPr>
          <p:nvPr/>
        </p:nvSpPr>
        <p:spPr bwMode="auto">
          <a:xfrm>
            <a:off x="8116888" y="4841875"/>
            <a:ext cx="233362" cy="200025"/>
          </a:xfrm>
          <a:custGeom>
            <a:avLst/>
            <a:gdLst>
              <a:gd name="T0" fmla="*/ 2147483647 w 137"/>
              <a:gd name="T1" fmla="*/ 2147483647 h 118"/>
              <a:gd name="T2" fmla="*/ 2147483647 w 137"/>
              <a:gd name="T3" fmla="*/ 2147483647 h 118"/>
              <a:gd name="T4" fmla="*/ 2147483647 w 137"/>
              <a:gd name="T5" fmla="*/ 2147483647 h 118"/>
              <a:gd name="T6" fmla="*/ 2147483647 w 137"/>
              <a:gd name="T7" fmla="*/ 0 h 118"/>
              <a:gd name="T8" fmla="*/ 2147483647 w 137"/>
              <a:gd name="T9" fmla="*/ 2147483647 h 118"/>
              <a:gd name="T10" fmla="*/ 2147483647 w 137"/>
              <a:gd name="T11" fmla="*/ 2147483647 h 118"/>
              <a:gd name="T12" fmla="*/ 2147483647 w 137"/>
              <a:gd name="T13" fmla="*/ 2147483647 h 118"/>
              <a:gd name="T14" fmla="*/ 0 w 137"/>
              <a:gd name="T15" fmla="*/ 2147483647 h 118"/>
              <a:gd name="T16" fmla="*/ 0 w 137"/>
              <a:gd name="T17" fmla="*/ 2147483647 h 118"/>
              <a:gd name="T18" fmla="*/ 2147483647 w 137"/>
              <a:gd name="T19" fmla="*/ 2147483647 h 118"/>
              <a:gd name="T20" fmla="*/ 2147483647 w 137"/>
              <a:gd name="T21" fmla="*/ 2147483647 h 118"/>
              <a:gd name="T22" fmla="*/ 2147483647 w 137"/>
              <a:gd name="T23" fmla="*/ 2147483647 h 118"/>
              <a:gd name="T24" fmla="*/ 2147483647 w 137"/>
              <a:gd name="T25" fmla="*/ 2147483647 h 118"/>
              <a:gd name="T26" fmla="*/ 2147483647 w 137"/>
              <a:gd name="T27" fmla="*/ 2147483647 h 118"/>
              <a:gd name="T28" fmla="*/ 2147483647 w 137"/>
              <a:gd name="T29" fmla="*/ 2147483647 h 118"/>
              <a:gd name="T30" fmla="*/ 2147483647 w 137"/>
              <a:gd name="T31" fmla="*/ 2147483647 h 1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7"/>
              <a:gd name="T49" fmla="*/ 0 h 118"/>
              <a:gd name="T50" fmla="*/ 137 w 137"/>
              <a:gd name="T51" fmla="*/ 118 h 1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7" h="118">
                <a:moveTo>
                  <a:pt x="104" y="104"/>
                </a:moveTo>
                <a:lnTo>
                  <a:pt x="110" y="94"/>
                </a:lnTo>
                <a:lnTo>
                  <a:pt x="137" y="47"/>
                </a:lnTo>
                <a:lnTo>
                  <a:pt x="38" y="0"/>
                </a:lnTo>
                <a:lnTo>
                  <a:pt x="5" y="47"/>
                </a:lnTo>
                <a:lnTo>
                  <a:pt x="104" y="104"/>
                </a:lnTo>
                <a:lnTo>
                  <a:pt x="5" y="47"/>
                </a:lnTo>
                <a:lnTo>
                  <a:pt x="0" y="66"/>
                </a:lnTo>
                <a:lnTo>
                  <a:pt x="0" y="85"/>
                </a:lnTo>
                <a:lnTo>
                  <a:pt x="11" y="104"/>
                </a:lnTo>
                <a:lnTo>
                  <a:pt x="27" y="113"/>
                </a:lnTo>
                <a:lnTo>
                  <a:pt x="49" y="118"/>
                </a:lnTo>
                <a:lnTo>
                  <a:pt x="71" y="118"/>
                </a:lnTo>
                <a:lnTo>
                  <a:pt x="93" y="108"/>
                </a:lnTo>
                <a:lnTo>
                  <a:pt x="110" y="94"/>
                </a:lnTo>
                <a:lnTo>
                  <a:pt x="104" y="10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35" name="Freeform 81"/>
          <p:cNvSpPr>
            <a:spLocks noChangeAspect="1"/>
          </p:cNvSpPr>
          <p:nvPr/>
        </p:nvSpPr>
        <p:spPr bwMode="auto">
          <a:xfrm>
            <a:off x="7867650" y="4906963"/>
            <a:ext cx="425450" cy="374650"/>
          </a:xfrm>
          <a:custGeom>
            <a:avLst/>
            <a:gdLst>
              <a:gd name="T0" fmla="*/ 2147483647 w 248"/>
              <a:gd name="T1" fmla="*/ 2147483647 h 221"/>
              <a:gd name="T2" fmla="*/ 2147483647 w 248"/>
              <a:gd name="T3" fmla="*/ 2147483647 h 221"/>
              <a:gd name="T4" fmla="*/ 2147483647 w 248"/>
              <a:gd name="T5" fmla="*/ 2147483647 h 221"/>
              <a:gd name="T6" fmla="*/ 2147483647 w 248"/>
              <a:gd name="T7" fmla="*/ 0 h 221"/>
              <a:gd name="T8" fmla="*/ 2147483647 w 248"/>
              <a:gd name="T9" fmla="*/ 2147483647 h 221"/>
              <a:gd name="T10" fmla="*/ 2147483647 w 248"/>
              <a:gd name="T11" fmla="*/ 2147483647 h 221"/>
              <a:gd name="T12" fmla="*/ 2147483647 w 248"/>
              <a:gd name="T13" fmla="*/ 2147483647 h 221"/>
              <a:gd name="T14" fmla="*/ 2147483647 w 248"/>
              <a:gd name="T15" fmla="*/ 2147483647 h 221"/>
              <a:gd name="T16" fmla="*/ 0 w 248"/>
              <a:gd name="T17" fmla="*/ 2147483647 h 221"/>
              <a:gd name="T18" fmla="*/ 2147483647 w 248"/>
              <a:gd name="T19" fmla="*/ 2147483647 h 221"/>
              <a:gd name="T20" fmla="*/ 2147483647 w 248"/>
              <a:gd name="T21" fmla="*/ 2147483647 h 221"/>
              <a:gd name="T22" fmla="*/ 2147483647 w 248"/>
              <a:gd name="T23" fmla="*/ 2147483647 h 221"/>
              <a:gd name="T24" fmla="*/ 2147483647 w 248"/>
              <a:gd name="T25" fmla="*/ 2147483647 h 221"/>
              <a:gd name="T26" fmla="*/ 2147483647 w 248"/>
              <a:gd name="T27" fmla="*/ 2147483647 h 221"/>
              <a:gd name="T28" fmla="*/ 2147483647 w 248"/>
              <a:gd name="T29" fmla="*/ 2147483647 h 221"/>
              <a:gd name="T30" fmla="*/ 2147483647 w 248"/>
              <a:gd name="T31" fmla="*/ 2147483647 h 2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8"/>
              <a:gd name="T49" fmla="*/ 0 h 221"/>
              <a:gd name="T50" fmla="*/ 248 w 248"/>
              <a:gd name="T51" fmla="*/ 221 h 2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8" h="221">
                <a:moveTo>
                  <a:pt x="17" y="141"/>
                </a:moveTo>
                <a:lnTo>
                  <a:pt x="105" y="202"/>
                </a:lnTo>
                <a:lnTo>
                  <a:pt x="248" y="66"/>
                </a:lnTo>
                <a:lnTo>
                  <a:pt x="155" y="0"/>
                </a:lnTo>
                <a:lnTo>
                  <a:pt x="17" y="136"/>
                </a:lnTo>
                <a:lnTo>
                  <a:pt x="17" y="141"/>
                </a:lnTo>
                <a:lnTo>
                  <a:pt x="17" y="136"/>
                </a:lnTo>
                <a:lnTo>
                  <a:pt x="6" y="155"/>
                </a:lnTo>
                <a:lnTo>
                  <a:pt x="0" y="174"/>
                </a:lnTo>
                <a:lnTo>
                  <a:pt x="11" y="193"/>
                </a:lnTo>
                <a:lnTo>
                  <a:pt x="22" y="207"/>
                </a:lnTo>
                <a:lnTo>
                  <a:pt x="44" y="217"/>
                </a:lnTo>
                <a:lnTo>
                  <a:pt x="66" y="221"/>
                </a:lnTo>
                <a:lnTo>
                  <a:pt x="88" y="217"/>
                </a:lnTo>
                <a:lnTo>
                  <a:pt x="105" y="202"/>
                </a:lnTo>
                <a:lnTo>
                  <a:pt x="17" y="14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36" name="Freeform 82"/>
          <p:cNvSpPr>
            <a:spLocks noChangeAspect="1"/>
          </p:cNvSpPr>
          <p:nvPr/>
        </p:nvSpPr>
        <p:spPr bwMode="auto">
          <a:xfrm>
            <a:off x="7664450" y="5146675"/>
            <a:ext cx="392113" cy="365125"/>
          </a:xfrm>
          <a:custGeom>
            <a:avLst/>
            <a:gdLst>
              <a:gd name="T0" fmla="*/ 2147483647 w 231"/>
              <a:gd name="T1" fmla="*/ 2147483647 h 217"/>
              <a:gd name="T2" fmla="*/ 2147483647 w 231"/>
              <a:gd name="T3" fmla="*/ 2147483647 h 217"/>
              <a:gd name="T4" fmla="*/ 2147483647 w 231"/>
              <a:gd name="T5" fmla="*/ 2147483647 h 217"/>
              <a:gd name="T6" fmla="*/ 2147483647 w 231"/>
              <a:gd name="T7" fmla="*/ 0 h 217"/>
              <a:gd name="T8" fmla="*/ 2147483647 w 231"/>
              <a:gd name="T9" fmla="*/ 2147483647 h 217"/>
              <a:gd name="T10" fmla="*/ 2147483647 w 231"/>
              <a:gd name="T11" fmla="*/ 2147483647 h 217"/>
              <a:gd name="T12" fmla="*/ 2147483647 w 231"/>
              <a:gd name="T13" fmla="*/ 2147483647 h 217"/>
              <a:gd name="T14" fmla="*/ 0 w 231"/>
              <a:gd name="T15" fmla="*/ 2147483647 h 217"/>
              <a:gd name="T16" fmla="*/ 0 w 231"/>
              <a:gd name="T17" fmla="*/ 2147483647 h 217"/>
              <a:gd name="T18" fmla="*/ 2147483647 w 231"/>
              <a:gd name="T19" fmla="*/ 2147483647 h 217"/>
              <a:gd name="T20" fmla="*/ 2147483647 w 231"/>
              <a:gd name="T21" fmla="*/ 2147483647 h 217"/>
              <a:gd name="T22" fmla="*/ 2147483647 w 231"/>
              <a:gd name="T23" fmla="*/ 2147483647 h 217"/>
              <a:gd name="T24" fmla="*/ 2147483647 w 231"/>
              <a:gd name="T25" fmla="*/ 2147483647 h 217"/>
              <a:gd name="T26" fmla="*/ 2147483647 w 231"/>
              <a:gd name="T27" fmla="*/ 2147483647 h 217"/>
              <a:gd name="T28" fmla="*/ 2147483647 w 231"/>
              <a:gd name="T29" fmla="*/ 2147483647 h 217"/>
              <a:gd name="T30" fmla="*/ 2147483647 w 231"/>
              <a:gd name="T31" fmla="*/ 2147483647 h 2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31"/>
              <a:gd name="T49" fmla="*/ 0 h 217"/>
              <a:gd name="T50" fmla="*/ 231 w 231"/>
              <a:gd name="T51" fmla="*/ 217 h 2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31" h="217">
                <a:moveTo>
                  <a:pt x="6" y="141"/>
                </a:moveTo>
                <a:lnTo>
                  <a:pt x="105" y="198"/>
                </a:lnTo>
                <a:lnTo>
                  <a:pt x="231" y="61"/>
                </a:lnTo>
                <a:lnTo>
                  <a:pt x="138" y="0"/>
                </a:lnTo>
                <a:lnTo>
                  <a:pt x="11" y="137"/>
                </a:lnTo>
                <a:lnTo>
                  <a:pt x="6" y="141"/>
                </a:lnTo>
                <a:lnTo>
                  <a:pt x="11" y="137"/>
                </a:lnTo>
                <a:lnTo>
                  <a:pt x="0" y="156"/>
                </a:lnTo>
                <a:lnTo>
                  <a:pt x="0" y="174"/>
                </a:lnTo>
                <a:lnTo>
                  <a:pt x="6" y="193"/>
                </a:lnTo>
                <a:lnTo>
                  <a:pt x="22" y="207"/>
                </a:lnTo>
                <a:lnTo>
                  <a:pt x="39" y="217"/>
                </a:lnTo>
                <a:lnTo>
                  <a:pt x="61" y="217"/>
                </a:lnTo>
                <a:lnTo>
                  <a:pt x="83" y="212"/>
                </a:lnTo>
                <a:lnTo>
                  <a:pt x="105" y="198"/>
                </a:lnTo>
                <a:lnTo>
                  <a:pt x="6" y="14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37" name="Freeform 83"/>
          <p:cNvSpPr>
            <a:spLocks noChangeAspect="1"/>
          </p:cNvSpPr>
          <p:nvPr/>
        </p:nvSpPr>
        <p:spPr bwMode="auto">
          <a:xfrm>
            <a:off x="7510463" y="5381625"/>
            <a:ext cx="334962" cy="273050"/>
          </a:xfrm>
          <a:custGeom>
            <a:avLst/>
            <a:gdLst>
              <a:gd name="T0" fmla="*/ 2147483647 w 193"/>
              <a:gd name="T1" fmla="*/ 2147483647 h 161"/>
              <a:gd name="T2" fmla="*/ 2147483647 w 193"/>
              <a:gd name="T3" fmla="*/ 2147483647 h 161"/>
              <a:gd name="T4" fmla="*/ 2147483647 w 193"/>
              <a:gd name="T5" fmla="*/ 2147483647 h 161"/>
              <a:gd name="T6" fmla="*/ 2147483647 w 193"/>
              <a:gd name="T7" fmla="*/ 2147483647 h 161"/>
              <a:gd name="T8" fmla="*/ 2147483647 w 193"/>
              <a:gd name="T9" fmla="*/ 2147483647 h 161"/>
              <a:gd name="T10" fmla="*/ 2147483647 w 193"/>
              <a:gd name="T11" fmla="*/ 2147483647 h 161"/>
              <a:gd name="T12" fmla="*/ 2147483647 w 193"/>
              <a:gd name="T13" fmla="*/ 0 h 161"/>
              <a:gd name="T14" fmla="*/ 2147483647 w 193"/>
              <a:gd name="T15" fmla="*/ 2147483647 h 161"/>
              <a:gd name="T16" fmla="*/ 2147483647 w 193"/>
              <a:gd name="T17" fmla="*/ 2147483647 h 161"/>
              <a:gd name="T18" fmla="*/ 2147483647 w 193"/>
              <a:gd name="T19" fmla="*/ 2147483647 h 161"/>
              <a:gd name="T20" fmla="*/ 0 w 193"/>
              <a:gd name="T21" fmla="*/ 2147483647 h 161"/>
              <a:gd name="T22" fmla="*/ 0 w 193"/>
              <a:gd name="T23" fmla="*/ 2147483647 h 161"/>
              <a:gd name="T24" fmla="*/ 2147483647 w 193"/>
              <a:gd name="T25" fmla="*/ 2147483647 h 1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3"/>
              <a:gd name="T40" fmla="*/ 0 h 161"/>
              <a:gd name="T41" fmla="*/ 193 w 193"/>
              <a:gd name="T42" fmla="*/ 161 h 1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3" h="161">
                <a:moveTo>
                  <a:pt x="116" y="161"/>
                </a:moveTo>
                <a:lnTo>
                  <a:pt x="116" y="161"/>
                </a:lnTo>
                <a:lnTo>
                  <a:pt x="127" y="137"/>
                </a:lnTo>
                <a:lnTo>
                  <a:pt x="143" y="114"/>
                </a:lnTo>
                <a:lnTo>
                  <a:pt x="171" y="85"/>
                </a:lnTo>
                <a:lnTo>
                  <a:pt x="193" y="52"/>
                </a:lnTo>
                <a:lnTo>
                  <a:pt x="94" y="0"/>
                </a:lnTo>
                <a:lnTo>
                  <a:pt x="72" y="24"/>
                </a:lnTo>
                <a:lnTo>
                  <a:pt x="50" y="57"/>
                </a:lnTo>
                <a:lnTo>
                  <a:pt x="22" y="90"/>
                </a:lnTo>
                <a:lnTo>
                  <a:pt x="0" y="132"/>
                </a:lnTo>
                <a:lnTo>
                  <a:pt x="116" y="16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38" name="Freeform 84"/>
          <p:cNvSpPr>
            <a:spLocks noChangeAspect="1"/>
          </p:cNvSpPr>
          <p:nvPr/>
        </p:nvSpPr>
        <p:spPr bwMode="auto">
          <a:xfrm>
            <a:off x="7510463" y="5607050"/>
            <a:ext cx="247650" cy="174625"/>
          </a:xfrm>
          <a:custGeom>
            <a:avLst/>
            <a:gdLst>
              <a:gd name="T0" fmla="*/ 2147483647 w 143"/>
              <a:gd name="T1" fmla="*/ 2147483647 h 104"/>
              <a:gd name="T2" fmla="*/ 2147483647 w 143"/>
              <a:gd name="T3" fmla="*/ 2147483647 h 104"/>
              <a:gd name="T4" fmla="*/ 2147483647 w 143"/>
              <a:gd name="T5" fmla="*/ 2147483647 h 104"/>
              <a:gd name="T6" fmla="*/ 2147483647 w 143"/>
              <a:gd name="T7" fmla="*/ 2147483647 h 104"/>
              <a:gd name="T8" fmla="*/ 0 w 143"/>
              <a:gd name="T9" fmla="*/ 0 h 104"/>
              <a:gd name="T10" fmla="*/ 2147483647 w 143"/>
              <a:gd name="T11" fmla="*/ 2147483647 h 104"/>
              <a:gd name="T12" fmla="*/ 2147483647 w 143"/>
              <a:gd name="T13" fmla="*/ 2147483647 h 104"/>
              <a:gd name="T14" fmla="*/ 2147483647 w 143"/>
              <a:gd name="T15" fmla="*/ 2147483647 h 104"/>
              <a:gd name="T16" fmla="*/ 2147483647 w 143"/>
              <a:gd name="T17" fmla="*/ 2147483647 h 1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3"/>
              <a:gd name="T28" fmla="*/ 0 h 104"/>
              <a:gd name="T29" fmla="*/ 143 w 143"/>
              <a:gd name="T30" fmla="*/ 104 h 1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3" h="104">
                <a:moveTo>
                  <a:pt x="143" y="90"/>
                </a:moveTo>
                <a:lnTo>
                  <a:pt x="143" y="90"/>
                </a:lnTo>
                <a:lnTo>
                  <a:pt x="121" y="43"/>
                </a:lnTo>
                <a:lnTo>
                  <a:pt x="116" y="29"/>
                </a:lnTo>
                <a:lnTo>
                  <a:pt x="0" y="0"/>
                </a:lnTo>
                <a:lnTo>
                  <a:pt x="11" y="71"/>
                </a:lnTo>
                <a:lnTo>
                  <a:pt x="28" y="104"/>
                </a:lnTo>
                <a:lnTo>
                  <a:pt x="143" y="9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39" name="Freeform 85"/>
          <p:cNvSpPr>
            <a:spLocks noChangeAspect="1"/>
          </p:cNvSpPr>
          <p:nvPr/>
        </p:nvSpPr>
        <p:spPr bwMode="auto">
          <a:xfrm>
            <a:off x="7550150" y="5759450"/>
            <a:ext cx="207963" cy="196850"/>
          </a:xfrm>
          <a:custGeom>
            <a:avLst/>
            <a:gdLst>
              <a:gd name="T0" fmla="*/ 2147483647 w 121"/>
              <a:gd name="T1" fmla="*/ 2147483647 h 118"/>
              <a:gd name="T2" fmla="*/ 2147483647 w 121"/>
              <a:gd name="T3" fmla="*/ 2147483647 h 118"/>
              <a:gd name="T4" fmla="*/ 2147483647 w 121"/>
              <a:gd name="T5" fmla="*/ 2147483647 h 118"/>
              <a:gd name="T6" fmla="*/ 2147483647 w 121"/>
              <a:gd name="T7" fmla="*/ 0 h 118"/>
              <a:gd name="T8" fmla="*/ 2147483647 w 121"/>
              <a:gd name="T9" fmla="*/ 2147483647 h 118"/>
              <a:gd name="T10" fmla="*/ 0 w 121"/>
              <a:gd name="T11" fmla="*/ 2147483647 h 118"/>
              <a:gd name="T12" fmla="*/ 2147483647 w 121"/>
              <a:gd name="T13" fmla="*/ 2147483647 h 118"/>
              <a:gd name="T14" fmla="*/ 2147483647 w 121"/>
              <a:gd name="T15" fmla="*/ 2147483647 h 118"/>
              <a:gd name="T16" fmla="*/ 2147483647 w 121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18"/>
              <a:gd name="T29" fmla="*/ 121 w 121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18">
                <a:moveTo>
                  <a:pt x="116" y="80"/>
                </a:moveTo>
                <a:lnTo>
                  <a:pt x="116" y="80"/>
                </a:lnTo>
                <a:lnTo>
                  <a:pt x="116" y="56"/>
                </a:lnTo>
                <a:lnTo>
                  <a:pt x="121" y="0"/>
                </a:lnTo>
                <a:lnTo>
                  <a:pt x="6" y="14"/>
                </a:lnTo>
                <a:lnTo>
                  <a:pt x="0" y="52"/>
                </a:lnTo>
                <a:lnTo>
                  <a:pt x="6" y="118"/>
                </a:lnTo>
                <a:lnTo>
                  <a:pt x="116" y="8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40" name="Freeform 86"/>
          <p:cNvSpPr>
            <a:spLocks noChangeAspect="1"/>
          </p:cNvSpPr>
          <p:nvPr/>
        </p:nvSpPr>
        <p:spPr bwMode="auto">
          <a:xfrm>
            <a:off x="7562850" y="5894388"/>
            <a:ext cx="290513" cy="158750"/>
          </a:xfrm>
          <a:custGeom>
            <a:avLst/>
            <a:gdLst>
              <a:gd name="T0" fmla="*/ 2147483647 w 170"/>
              <a:gd name="T1" fmla="*/ 2147483647 h 94"/>
              <a:gd name="T2" fmla="*/ 2147483647 w 170"/>
              <a:gd name="T3" fmla="*/ 2147483647 h 94"/>
              <a:gd name="T4" fmla="*/ 2147483647 w 170"/>
              <a:gd name="T5" fmla="*/ 2147483647 h 94"/>
              <a:gd name="T6" fmla="*/ 2147483647 w 170"/>
              <a:gd name="T7" fmla="*/ 0 h 94"/>
              <a:gd name="T8" fmla="*/ 0 w 170"/>
              <a:gd name="T9" fmla="*/ 2147483647 h 94"/>
              <a:gd name="T10" fmla="*/ 2147483647 w 170"/>
              <a:gd name="T11" fmla="*/ 2147483647 h 94"/>
              <a:gd name="T12" fmla="*/ 2147483647 w 170"/>
              <a:gd name="T13" fmla="*/ 2147483647 h 94"/>
              <a:gd name="T14" fmla="*/ 2147483647 w 170"/>
              <a:gd name="T15" fmla="*/ 2147483647 h 94"/>
              <a:gd name="T16" fmla="*/ 2147483647 w 170"/>
              <a:gd name="T17" fmla="*/ 2147483647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0"/>
              <a:gd name="T28" fmla="*/ 0 h 94"/>
              <a:gd name="T29" fmla="*/ 170 w 170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0" h="94">
                <a:moveTo>
                  <a:pt x="170" y="33"/>
                </a:moveTo>
                <a:lnTo>
                  <a:pt x="170" y="33"/>
                </a:lnTo>
                <a:lnTo>
                  <a:pt x="121" y="5"/>
                </a:lnTo>
                <a:lnTo>
                  <a:pt x="110" y="0"/>
                </a:lnTo>
                <a:lnTo>
                  <a:pt x="0" y="38"/>
                </a:lnTo>
                <a:lnTo>
                  <a:pt x="49" y="80"/>
                </a:lnTo>
                <a:lnTo>
                  <a:pt x="77" y="94"/>
                </a:lnTo>
                <a:lnTo>
                  <a:pt x="170" y="3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41" name="Freeform 87"/>
          <p:cNvSpPr>
            <a:spLocks noChangeAspect="1"/>
          </p:cNvSpPr>
          <p:nvPr/>
        </p:nvSpPr>
        <p:spPr bwMode="auto">
          <a:xfrm>
            <a:off x="7691438" y="5948363"/>
            <a:ext cx="271462" cy="201612"/>
          </a:xfrm>
          <a:custGeom>
            <a:avLst/>
            <a:gdLst>
              <a:gd name="T0" fmla="*/ 2147483647 w 159"/>
              <a:gd name="T1" fmla="*/ 2147483647 h 118"/>
              <a:gd name="T2" fmla="*/ 2147483647 w 159"/>
              <a:gd name="T3" fmla="*/ 2147483647 h 118"/>
              <a:gd name="T4" fmla="*/ 2147483647 w 159"/>
              <a:gd name="T5" fmla="*/ 2147483647 h 118"/>
              <a:gd name="T6" fmla="*/ 2147483647 w 159"/>
              <a:gd name="T7" fmla="*/ 2147483647 h 118"/>
              <a:gd name="T8" fmla="*/ 2147483647 w 159"/>
              <a:gd name="T9" fmla="*/ 2147483647 h 118"/>
              <a:gd name="T10" fmla="*/ 2147483647 w 159"/>
              <a:gd name="T11" fmla="*/ 0 h 118"/>
              <a:gd name="T12" fmla="*/ 0 w 159"/>
              <a:gd name="T13" fmla="*/ 2147483647 h 118"/>
              <a:gd name="T14" fmla="*/ 2147483647 w 159"/>
              <a:gd name="T15" fmla="*/ 2147483647 h 118"/>
              <a:gd name="T16" fmla="*/ 2147483647 w 159"/>
              <a:gd name="T17" fmla="*/ 2147483647 h 118"/>
              <a:gd name="T18" fmla="*/ 2147483647 w 159"/>
              <a:gd name="T19" fmla="*/ 2147483647 h 118"/>
              <a:gd name="T20" fmla="*/ 2147483647 w 159"/>
              <a:gd name="T21" fmla="*/ 2147483647 h 118"/>
              <a:gd name="T22" fmla="*/ 2147483647 w 159"/>
              <a:gd name="T23" fmla="*/ 2147483647 h 118"/>
              <a:gd name="T24" fmla="*/ 2147483647 w 159"/>
              <a:gd name="T25" fmla="*/ 2147483647 h 1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9"/>
              <a:gd name="T40" fmla="*/ 0 h 118"/>
              <a:gd name="T41" fmla="*/ 159 w 159"/>
              <a:gd name="T42" fmla="*/ 118 h 1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9" h="118">
                <a:moveTo>
                  <a:pt x="159" y="108"/>
                </a:moveTo>
                <a:lnTo>
                  <a:pt x="159" y="108"/>
                </a:lnTo>
                <a:lnTo>
                  <a:pt x="148" y="75"/>
                </a:lnTo>
                <a:lnTo>
                  <a:pt x="132" y="42"/>
                </a:lnTo>
                <a:lnTo>
                  <a:pt x="110" y="19"/>
                </a:lnTo>
                <a:lnTo>
                  <a:pt x="93" y="0"/>
                </a:lnTo>
                <a:lnTo>
                  <a:pt x="0" y="61"/>
                </a:lnTo>
                <a:lnTo>
                  <a:pt x="16" y="80"/>
                </a:lnTo>
                <a:lnTo>
                  <a:pt x="27" y="94"/>
                </a:lnTo>
                <a:lnTo>
                  <a:pt x="38" y="108"/>
                </a:lnTo>
                <a:lnTo>
                  <a:pt x="38" y="118"/>
                </a:lnTo>
                <a:lnTo>
                  <a:pt x="159" y="108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42" name="Freeform 88"/>
          <p:cNvSpPr>
            <a:spLocks noChangeAspect="1"/>
          </p:cNvSpPr>
          <p:nvPr/>
        </p:nvSpPr>
        <p:spPr bwMode="auto">
          <a:xfrm>
            <a:off x="7758113" y="6126163"/>
            <a:ext cx="204787" cy="158750"/>
          </a:xfrm>
          <a:custGeom>
            <a:avLst/>
            <a:gdLst>
              <a:gd name="T0" fmla="*/ 2147483647 w 121"/>
              <a:gd name="T1" fmla="*/ 2147483647 h 94"/>
              <a:gd name="T2" fmla="*/ 2147483647 w 121"/>
              <a:gd name="T3" fmla="*/ 2147483647 h 94"/>
              <a:gd name="T4" fmla="*/ 2147483647 w 121"/>
              <a:gd name="T5" fmla="*/ 2147483647 h 94"/>
              <a:gd name="T6" fmla="*/ 2147483647 w 121"/>
              <a:gd name="T7" fmla="*/ 2147483647 h 94"/>
              <a:gd name="T8" fmla="*/ 2147483647 w 121"/>
              <a:gd name="T9" fmla="*/ 2147483647 h 94"/>
              <a:gd name="T10" fmla="*/ 2147483647 w 121"/>
              <a:gd name="T11" fmla="*/ 2147483647 h 94"/>
              <a:gd name="T12" fmla="*/ 0 w 121"/>
              <a:gd name="T13" fmla="*/ 2147483647 h 94"/>
              <a:gd name="T14" fmla="*/ 2147483647 w 121"/>
              <a:gd name="T15" fmla="*/ 0 h 94"/>
              <a:gd name="T16" fmla="*/ 2147483647 w 121"/>
              <a:gd name="T17" fmla="*/ 0 h 94"/>
              <a:gd name="T18" fmla="*/ 2147483647 w 121"/>
              <a:gd name="T19" fmla="*/ 0 h 94"/>
              <a:gd name="T20" fmla="*/ 2147483647 w 121"/>
              <a:gd name="T21" fmla="*/ 0 h 94"/>
              <a:gd name="T22" fmla="*/ 2147483647 w 121"/>
              <a:gd name="T23" fmla="*/ 0 h 94"/>
              <a:gd name="T24" fmla="*/ 2147483647 w 121"/>
              <a:gd name="T25" fmla="*/ 2147483647 h 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1"/>
              <a:gd name="T40" fmla="*/ 0 h 94"/>
              <a:gd name="T41" fmla="*/ 121 w 121"/>
              <a:gd name="T42" fmla="*/ 94 h 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1" h="94">
                <a:moveTo>
                  <a:pt x="33" y="94"/>
                </a:moveTo>
                <a:lnTo>
                  <a:pt x="33" y="94"/>
                </a:lnTo>
                <a:lnTo>
                  <a:pt x="66" y="84"/>
                </a:lnTo>
                <a:lnTo>
                  <a:pt x="88" y="70"/>
                </a:lnTo>
                <a:lnTo>
                  <a:pt x="110" y="42"/>
                </a:lnTo>
                <a:lnTo>
                  <a:pt x="121" y="4"/>
                </a:lnTo>
                <a:lnTo>
                  <a:pt x="0" y="14"/>
                </a:lnTo>
                <a:lnTo>
                  <a:pt x="6" y="0"/>
                </a:lnTo>
                <a:lnTo>
                  <a:pt x="11" y="0"/>
                </a:lnTo>
                <a:lnTo>
                  <a:pt x="33" y="9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43" name="Freeform 89"/>
          <p:cNvSpPr>
            <a:spLocks noChangeAspect="1"/>
          </p:cNvSpPr>
          <p:nvPr/>
        </p:nvSpPr>
        <p:spPr bwMode="auto">
          <a:xfrm>
            <a:off x="7531100" y="6093296"/>
            <a:ext cx="282575" cy="182562"/>
          </a:xfrm>
          <a:custGeom>
            <a:avLst/>
            <a:gdLst>
              <a:gd name="T0" fmla="*/ 0 w 165"/>
              <a:gd name="T1" fmla="*/ 2147483647 h 108"/>
              <a:gd name="T2" fmla="*/ 0 w 165"/>
              <a:gd name="T3" fmla="*/ 2147483647 h 108"/>
              <a:gd name="T4" fmla="*/ 2147483647 w 165"/>
              <a:gd name="T5" fmla="*/ 2147483647 h 108"/>
              <a:gd name="T6" fmla="*/ 2147483647 w 165"/>
              <a:gd name="T7" fmla="*/ 2147483647 h 108"/>
              <a:gd name="T8" fmla="*/ 2147483647 w 165"/>
              <a:gd name="T9" fmla="*/ 2147483647 h 108"/>
              <a:gd name="T10" fmla="*/ 2147483647 w 165"/>
              <a:gd name="T11" fmla="*/ 2147483647 h 108"/>
              <a:gd name="T12" fmla="*/ 2147483647 w 165"/>
              <a:gd name="T13" fmla="*/ 2147483647 h 108"/>
              <a:gd name="T14" fmla="*/ 2147483647 w 165"/>
              <a:gd name="T15" fmla="*/ 2147483647 h 108"/>
              <a:gd name="T16" fmla="*/ 2147483647 w 165"/>
              <a:gd name="T17" fmla="*/ 2147483647 h 108"/>
              <a:gd name="T18" fmla="*/ 2147483647 w 165"/>
              <a:gd name="T19" fmla="*/ 2147483647 h 108"/>
              <a:gd name="T20" fmla="*/ 2147483647 w 165"/>
              <a:gd name="T21" fmla="*/ 0 h 108"/>
              <a:gd name="T22" fmla="*/ 2147483647 w 165"/>
              <a:gd name="T23" fmla="*/ 0 h 108"/>
              <a:gd name="T24" fmla="*/ 0 w 165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5"/>
              <a:gd name="T40" fmla="*/ 0 h 108"/>
              <a:gd name="T41" fmla="*/ 165 w 165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5" h="108">
                <a:moveTo>
                  <a:pt x="0" y="94"/>
                </a:moveTo>
                <a:lnTo>
                  <a:pt x="0" y="94"/>
                </a:lnTo>
                <a:lnTo>
                  <a:pt x="44" y="104"/>
                </a:lnTo>
                <a:lnTo>
                  <a:pt x="83" y="108"/>
                </a:lnTo>
                <a:lnTo>
                  <a:pt x="127" y="108"/>
                </a:lnTo>
                <a:lnTo>
                  <a:pt x="165" y="104"/>
                </a:lnTo>
                <a:lnTo>
                  <a:pt x="143" y="10"/>
                </a:lnTo>
                <a:lnTo>
                  <a:pt x="116" y="10"/>
                </a:lnTo>
                <a:lnTo>
                  <a:pt x="94" y="10"/>
                </a:lnTo>
                <a:lnTo>
                  <a:pt x="72" y="10"/>
                </a:lnTo>
                <a:lnTo>
                  <a:pt x="50" y="0"/>
                </a:lnTo>
                <a:lnTo>
                  <a:pt x="0" y="9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44" name="Freeform 90"/>
          <p:cNvSpPr>
            <a:spLocks noChangeAspect="1"/>
          </p:cNvSpPr>
          <p:nvPr/>
        </p:nvSpPr>
        <p:spPr bwMode="auto">
          <a:xfrm>
            <a:off x="7408863" y="6019800"/>
            <a:ext cx="207962" cy="247650"/>
          </a:xfrm>
          <a:custGeom>
            <a:avLst/>
            <a:gdLst>
              <a:gd name="T0" fmla="*/ 0 w 121"/>
              <a:gd name="T1" fmla="*/ 2147483647 h 146"/>
              <a:gd name="T2" fmla="*/ 0 w 121"/>
              <a:gd name="T3" fmla="*/ 2147483647 h 146"/>
              <a:gd name="T4" fmla="*/ 2147483647 w 121"/>
              <a:gd name="T5" fmla="*/ 2147483647 h 146"/>
              <a:gd name="T6" fmla="*/ 2147483647 w 121"/>
              <a:gd name="T7" fmla="*/ 2147483647 h 146"/>
              <a:gd name="T8" fmla="*/ 2147483647 w 121"/>
              <a:gd name="T9" fmla="*/ 2147483647 h 146"/>
              <a:gd name="T10" fmla="*/ 2147483647 w 121"/>
              <a:gd name="T11" fmla="*/ 2147483647 h 146"/>
              <a:gd name="T12" fmla="*/ 2147483647 w 121"/>
              <a:gd name="T13" fmla="*/ 0 h 146"/>
              <a:gd name="T14" fmla="*/ 2147483647 w 121"/>
              <a:gd name="T15" fmla="*/ 0 h 146"/>
              <a:gd name="T16" fmla="*/ 0 w 121"/>
              <a:gd name="T17" fmla="*/ 2147483647 h 1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46"/>
              <a:gd name="T29" fmla="*/ 121 w 121"/>
              <a:gd name="T30" fmla="*/ 146 h 1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46">
                <a:moveTo>
                  <a:pt x="0" y="66"/>
                </a:moveTo>
                <a:lnTo>
                  <a:pt x="0" y="66"/>
                </a:lnTo>
                <a:lnTo>
                  <a:pt x="22" y="99"/>
                </a:lnTo>
                <a:lnTo>
                  <a:pt x="71" y="146"/>
                </a:lnTo>
                <a:lnTo>
                  <a:pt x="121" y="52"/>
                </a:lnTo>
                <a:lnTo>
                  <a:pt x="115" y="43"/>
                </a:lnTo>
                <a:lnTo>
                  <a:pt x="88" y="0"/>
                </a:lnTo>
                <a:lnTo>
                  <a:pt x="0" y="66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45" name="Freeform 91"/>
          <p:cNvSpPr>
            <a:spLocks noChangeAspect="1"/>
          </p:cNvSpPr>
          <p:nvPr/>
        </p:nvSpPr>
        <p:spPr bwMode="auto">
          <a:xfrm>
            <a:off x="7345363" y="5934075"/>
            <a:ext cx="217487" cy="198438"/>
          </a:xfrm>
          <a:custGeom>
            <a:avLst/>
            <a:gdLst>
              <a:gd name="T0" fmla="*/ 0 w 127"/>
              <a:gd name="T1" fmla="*/ 2147483647 h 117"/>
              <a:gd name="T2" fmla="*/ 0 w 127"/>
              <a:gd name="T3" fmla="*/ 2147483647 h 117"/>
              <a:gd name="T4" fmla="*/ 2147483647 w 127"/>
              <a:gd name="T5" fmla="*/ 2147483647 h 117"/>
              <a:gd name="T6" fmla="*/ 2147483647 w 127"/>
              <a:gd name="T7" fmla="*/ 2147483647 h 117"/>
              <a:gd name="T8" fmla="*/ 2147483647 w 127"/>
              <a:gd name="T9" fmla="*/ 2147483647 h 117"/>
              <a:gd name="T10" fmla="*/ 2147483647 w 127"/>
              <a:gd name="T11" fmla="*/ 2147483647 h 117"/>
              <a:gd name="T12" fmla="*/ 2147483647 w 127"/>
              <a:gd name="T13" fmla="*/ 0 h 117"/>
              <a:gd name="T14" fmla="*/ 2147483647 w 127"/>
              <a:gd name="T15" fmla="*/ 0 h 117"/>
              <a:gd name="T16" fmla="*/ 0 w 127"/>
              <a:gd name="T17" fmla="*/ 2147483647 h 1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"/>
              <a:gd name="T28" fmla="*/ 0 h 117"/>
              <a:gd name="T29" fmla="*/ 127 w 127"/>
              <a:gd name="T30" fmla="*/ 117 h 1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" h="117">
                <a:moveTo>
                  <a:pt x="0" y="89"/>
                </a:moveTo>
                <a:lnTo>
                  <a:pt x="0" y="89"/>
                </a:lnTo>
                <a:lnTo>
                  <a:pt x="17" y="98"/>
                </a:lnTo>
                <a:lnTo>
                  <a:pt x="39" y="117"/>
                </a:lnTo>
                <a:lnTo>
                  <a:pt x="127" y="51"/>
                </a:lnTo>
                <a:lnTo>
                  <a:pt x="94" y="23"/>
                </a:lnTo>
                <a:lnTo>
                  <a:pt x="50" y="0"/>
                </a:lnTo>
                <a:lnTo>
                  <a:pt x="0" y="8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46" name="Freeform 92"/>
          <p:cNvSpPr>
            <a:spLocks noChangeAspect="1"/>
          </p:cNvSpPr>
          <p:nvPr/>
        </p:nvSpPr>
        <p:spPr bwMode="auto">
          <a:xfrm>
            <a:off x="7154863" y="5902325"/>
            <a:ext cx="274637" cy="182563"/>
          </a:xfrm>
          <a:custGeom>
            <a:avLst/>
            <a:gdLst>
              <a:gd name="T0" fmla="*/ 0 w 160"/>
              <a:gd name="T1" fmla="*/ 2147483647 h 108"/>
              <a:gd name="T2" fmla="*/ 0 w 160"/>
              <a:gd name="T3" fmla="*/ 2147483647 h 108"/>
              <a:gd name="T4" fmla="*/ 2147483647 w 160"/>
              <a:gd name="T5" fmla="*/ 2147483647 h 108"/>
              <a:gd name="T6" fmla="*/ 2147483647 w 160"/>
              <a:gd name="T7" fmla="*/ 2147483647 h 108"/>
              <a:gd name="T8" fmla="*/ 2147483647 w 160"/>
              <a:gd name="T9" fmla="*/ 2147483647 h 108"/>
              <a:gd name="T10" fmla="*/ 2147483647 w 160"/>
              <a:gd name="T11" fmla="*/ 2147483647 h 108"/>
              <a:gd name="T12" fmla="*/ 2147483647 w 160"/>
              <a:gd name="T13" fmla="*/ 0 h 108"/>
              <a:gd name="T14" fmla="*/ 2147483647 w 160"/>
              <a:gd name="T15" fmla="*/ 0 h 108"/>
              <a:gd name="T16" fmla="*/ 0 w 160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0"/>
              <a:gd name="T28" fmla="*/ 0 h 108"/>
              <a:gd name="T29" fmla="*/ 160 w 160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0" h="108">
                <a:moveTo>
                  <a:pt x="0" y="84"/>
                </a:moveTo>
                <a:lnTo>
                  <a:pt x="0" y="84"/>
                </a:lnTo>
                <a:lnTo>
                  <a:pt x="71" y="103"/>
                </a:lnTo>
                <a:lnTo>
                  <a:pt x="110" y="108"/>
                </a:lnTo>
                <a:lnTo>
                  <a:pt x="160" y="19"/>
                </a:lnTo>
                <a:lnTo>
                  <a:pt x="99" y="4"/>
                </a:lnTo>
                <a:lnTo>
                  <a:pt x="66" y="0"/>
                </a:lnTo>
                <a:lnTo>
                  <a:pt x="0" y="8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47" name="Freeform 93"/>
          <p:cNvSpPr>
            <a:spLocks noChangeAspect="1"/>
          </p:cNvSpPr>
          <p:nvPr/>
        </p:nvSpPr>
        <p:spPr bwMode="auto">
          <a:xfrm>
            <a:off x="7023100" y="5772150"/>
            <a:ext cx="246063" cy="271463"/>
          </a:xfrm>
          <a:custGeom>
            <a:avLst/>
            <a:gdLst>
              <a:gd name="T0" fmla="*/ 0 w 143"/>
              <a:gd name="T1" fmla="*/ 2147483647 h 160"/>
              <a:gd name="T2" fmla="*/ 2147483647 w 143"/>
              <a:gd name="T3" fmla="*/ 2147483647 h 160"/>
              <a:gd name="T4" fmla="*/ 2147483647 w 143"/>
              <a:gd name="T5" fmla="*/ 2147483647 h 160"/>
              <a:gd name="T6" fmla="*/ 2147483647 w 143"/>
              <a:gd name="T7" fmla="*/ 2147483647 h 160"/>
              <a:gd name="T8" fmla="*/ 2147483647 w 143"/>
              <a:gd name="T9" fmla="*/ 2147483647 h 160"/>
              <a:gd name="T10" fmla="*/ 2147483647 w 143"/>
              <a:gd name="T11" fmla="*/ 2147483647 h 160"/>
              <a:gd name="T12" fmla="*/ 2147483647 w 143"/>
              <a:gd name="T13" fmla="*/ 0 h 160"/>
              <a:gd name="T14" fmla="*/ 2147483647 w 143"/>
              <a:gd name="T15" fmla="*/ 0 h 160"/>
              <a:gd name="T16" fmla="*/ 0 w 143"/>
              <a:gd name="T17" fmla="*/ 2147483647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3"/>
              <a:gd name="T28" fmla="*/ 0 h 160"/>
              <a:gd name="T29" fmla="*/ 143 w 143"/>
              <a:gd name="T30" fmla="*/ 160 h 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3" h="160">
                <a:moveTo>
                  <a:pt x="0" y="80"/>
                </a:moveTo>
                <a:lnTo>
                  <a:pt x="5" y="80"/>
                </a:lnTo>
                <a:lnTo>
                  <a:pt x="27" y="113"/>
                </a:lnTo>
                <a:lnTo>
                  <a:pt x="77" y="160"/>
                </a:lnTo>
                <a:lnTo>
                  <a:pt x="143" y="76"/>
                </a:lnTo>
                <a:lnTo>
                  <a:pt x="121" y="47"/>
                </a:lnTo>
                <a:lnTo>
                  <a:pt x="71" y="0"/>
                </a:lnTo>
                <a:lnTo>
                  <a:pt x="77" y="0"/>
                </a:lnTo>
                <a:lnTo>
                  <a:pt x="0" y="8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48" name="Freeform 94"/>
          <p:cNvSpPr>
            <a:spLocks noChangeAspect="1"/>
          </p:cNvSpPr>
          <p:nvPr/>
        </p:nvSpPr>
        <p:spPr bwMode="auto">
          <a:xfrm>
            <a:off x="7005638" y="5772150"/>
            <a:ext cx="149225" cy="168275"/>
          </a:xfrm>
          <a:custGeom>
            <a:avLst/>
            <a:gdLst>
              <a:gd name="T0" fmla="*/ 0 w 88"/>
              <a:gd name="T1" fmla="*/ 2147483647 h 99"/>
              <a:gd name="T2" fmla="*/ 0 w 88"/>
              <a:gd name="T3" fmla="*/ 2147483647 h 99"/>
              <a:gd name="T4" fmla="*/ 2147483647 w 88"/>
              <a:gd name="T5" fmla="*/ 2147483647 h 99"/>
              <a:gd name="T6" fmla="*/ 2147483647 w 88"/>
              <a:gd name="T7" fmla="*/ 2147483647 h 99"/>
              <a:gd name="T8" fmla="*/ 2147483647 w 88"/>
              <a:gd name="T9" fmla="*/ 0 h 99"/>
              <a:gd name="T10" fmla="*/ 2147483647 w 88"/>
              <a:gd name="T11" fmla="*/ 0 h 99"/>
              <a:gd name="T12" fmla="*/ 2147483647 w 88"/>
              <a:gd name="T13" fmla="*/ 2147483647 h 99"/>
              <a:gd name="T14" fmla="*/ 2147483647 w 88"/>
              <a:gd name="T15" fmla="*/ 2147483647 h 99"/>
              <a:gd name="T16" fmla="*/ 0 w 88"/>
              <a:gd name="T17" fmla="*/ 2147483647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"/>
              <a:gd name="T28" fmla="*/ 0 h 99"/>
              <a:gd name="T29" fmla="*/ 88 w 88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99">
                <a:moveTo>
                  <a:pt x="0" y="99"/>
                </a:moveTo>
                <a:lnTo>
                  <a:pt x="0" y="99"/>
                </a:lnTo>
                <a:lnTo>
                  <a:pt x="60" y="95"/>
                </a:lnTo>
                <a:lnTo>
                  <a:pt x="11" y="80"/>
                </a:lnTo>
                <a:lnTo>
                  <a:pt x="88" y="0"/>
                </a:lnTo>
                <a:lnTo>
                  <a:pt x="11" y="0"/>
                </a:lnTo>
                <a:lnTo>
                  <a:pt x="38" y="5"/>
                </a:lnTo>
                <a:lnTo>
                  <a:pt x="0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49" name="Freeform 95"/>
          <p:cNvSpPr>
            <a:spLocks noChangeAspect="1"/>
          </p:cNvSpPr>
          <p:nvPr/>
        </p:nvSpPr>
        <p:spPr bwMode="auto">
          <a:xfrm>
            <a:off x="6843713" y="5718175"/>
            <a:ext cx="225425" cy="222250"/>
          </a:xfrm>
          <a:custGeom>
            <a:avLst/>
            <a:gdLst>
              <a:gd name="T0" fmla="*/ 2147483647 w 132"/>
              <a:gd name="T1" fmla="*/ 2147483647 h 132"/>
              <a:gd name="T2" fmla="*/ 2147483647 w 132"/>
              <a:gd name="T3" fmla="*/ 2147483647 h 132"/>
              <a:gd name="T4" fmla="*/ 2147483647 w 132"/>
              <a:gd name="T5" fmla="*/ 2147483647 h 132"/>
              <a:gd name="T6" fmla="*/ 2147483647 w 132"/>
              <a:gd name="T7" fmla="*/ 2147483647 h 132"/>
              <a:gd name="T8" fmla="*/ 2147483647 w 132"/>
              <a:gd name="T9" fmla="*/ 2147483647 h 132"/>
              <a:gd name="T10" fmla="*/ 2147483647 w 132"/>
              <a:gd name="T11" fmla="*/ 2147483647 h 132"/>
              <a:gd name="T12" fmla="*/ 2147483647 w 132"/>
              <a:gd name="T13" fmla="*/ 2147483647 h 132"/>
              <a:gd name="T14" fmla="*/ 2147483647 w 132"/>
              <a:gd name="T15" fmla="*/ 2147483647 h 132"/>
              <a:gd name="T16" fmla="*/ 2147483647 w 132"/>
              <a:gd name="T17" fmla="*/ 2147483647 h 132"/>
              <a:gd name="T18" fmla="*/ 2147483647 w 132"/>
              <a:gd name="T19" fmla="*/ 0 h 132"/>
              <a:gd name="T20" fmla="*/ 2147483647 w 132"/>
              <a:gd name="T21" fmla="*/ 2147483647 h 132"/>
              <a:gd name="T22" fmla="*/ 2147483647 w 132"/>
              <a:gd name="T23" fmla="*/ 2147483647 h 132"/>
              <a:gd name="T24" fmla="*/ 2147483647 w 132"/>
              <a:gd name="T25" fmla="*/ 2147483647 h 132"/>
              <a:gd name="T26" fmla="*/ 0 w 132"/>
              <a:gd name="T27" fmla="*/ 2147483647 h 132"/>
              <a:gd name="T28" fmla="*/ 2147483647 w 132"/>
              <a:gd name="T29" fmla="*/ 2147483647 h 132"/>
              <a:gd name="T30" fmla="*/ 2147483647 w 132"/>
              <a:gd name="T31" fmla="*/ 2147483647 h 132"/>
              <a:gd name="T32" fmla="*/ 2147483647 w 132"/>
              <a:gd name="T33" fmla="*/ 2147483647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2"/>
              <a:gd name="T52" fmla="*/ 0 h 132"/>
              <a:gd name="T53" fmla="*/ 132 w 132"/>
              <a:gd name="T54" fmla="*/ 132 h 1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2" h="132">
                <a:moveTo>
                  <a:pt x="39" y="99"/>
                </a:moveTo>
                <a:lnTo>
                  <a:pt x="39" y="99"/>
                </a:lnTo>
                <a:lnTo>
                  <a:pt x="50" y="109"/>
                </a:lnTo>
                <a:lnTo>
                  <a:pt x="94" y="132"/>
                </a:lnTo>
                <a:lnTo>
                  <a:pt x="132" y="38"/>
                </a:lnTo>
                <a:lnTo>
                  <a:pt x="121" y="29"/>
                </a:lnTo>
                <a:lnTo>
                  <a:pt x="83" y="5"/>
                </a:lnTo>
                <a:lnTo>
                  <a:pt x="77" y="5"/>
                </a:lnTo>
                <a:lnTo>
                  <a:pt x="83" y="5"/>
                </a:lnTo>
                <a:lnTo>
                  <a:pt x="55" y="0"/>
                </a:lnTo>
                <a:lnTo>
                  <a:pt x="33" y="5"/>
                </a:lnTo>
                <a:lnTo>
                  <a:pt x="17" y="19"/>
                </a:lnTo>
                <a:lnTo>
                  <a:pt x="6" y="33"/>
                </a:lnTo>
                <a:lnTo>
                  <a:pt x="0" y="52"/>
                </a:lnTo>
                <a:lnTo>
                  <a:pt x="6" y="71"/>
                </a:lnTo>
                <a:lnTo>
                  <a:pt x="17" y="85"/>
                </a:lnTo>
                <a:lnTo>
                  <a:pt x="39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0" name="Freeform 96"/>
          <p:cNvSpPr>
            <a:spLocks noChangeAspect="1"/>
          </p:cNvSpPr>
          <p:nvPr/>
        </p:nvSpPr>
        <p:spPr bwMode="auto">
          <a:xfrm>
            <a:off x="6826250" y="5718175"/>
            <a:ext cx="149225" cy="166688"/>
          </a:xfrm>
          <a:custGeom>
            <a:avLst/>
            <a:gdLst>
              <a:gd name="T0" fmla="*/ 2147483647 w 88"/>
              <a:gd name="T1" fmla="*/ 2147483647 h 99"/>
              <a:gd name="T2" fmla="*/ 2147483647 w 88"/>
              <a:gd name="T3" fmla="*/ 2147483647 h 99"/>
              <a:gd name="T4" fmla="*/ 2147483647 w 88"/>
              <a:gd name="T5" fmla="*/ 2147483647 h 99"/>
              <a:gd name="T6" fmla="*/ 2147483647 w 88"/>
              <a:gd name="T7" fmla="*/ 2147483647 h 99"/>
              <a:gd name="T8" fmla="*/ 2147483647 w 88"/>
              <a:gd name="T9" fmla="*/ 2147483647 h 99"/>
              <a:gd name="T10" fmla="*/ 2147483647 w 88"/>
              <a:gd name="T11" fmla="*/ 0 h 99"/>
              <a:gd name="T12" fmla="*/ 0 w 88"/>
              <a:gd name="T13" fmla="*/ 2147483647 h 99"/>
              <a:gd name="T14" fmla="*/ 0 w 88"/>
              <a:gd name="T15" fmla="*/ 2147483647 h 99"/>
              <a:gd name="T16" fmla="*/ 2147483647 w 88"/>
              <a:gd name="T17" fmla="*/ 2147483647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"/>
              <a:gd name="T28" fmla="*/ 0 h 99"/>
              <a:gd name="T29" fmla="*/ 88 w 88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99">
                <a:moveTo>
                  <a:pt x="33" y="99"/>
                </a:moveTo>
                <a:lnTo>
                  <a:pt x="33" y="99"/>
                </a:lnTo>
                <a:lnTo>
                  <a:pt x="44" y="99"/>
                </a:lnTo>
                <a:lnTo>
                  <a:pt x="50" y="99"/>
                </a:lnTo>
                <a:lnTo>
                  <a:pt x="88" y="5"/>
                </a:lnTo>
                <a:lnTo>
                  <a:pt x="44" y="0"/>
                </a:lnTo>
                <a:lnTo>
                  <a:pt x="0" y="5"/>
                </a:lnTo>
                <a:lnTo>
                  <a:pt x="33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1" name="Freeform 97"/>
          <p:cNvSpPr>
            <a:spLocks noChangeAspect="1"/>
          </p:cNvSpPr>
          <p:nvPr/>
        </p:nvSpPr>
        <p:spPr bwMode="auto">
          <a:xfrm>
            <a:off x="6769100" y="5726113"/>
            <a:ext cx="123825" cy="192087"/>
          </a:xfrm>
          <a:custGeom>
            <a:avLst/>
            <a:gdLst>
              <a:gd name="T0" fmla="*/ 2147483647 w 72"/>
              <a:gd name="T1" fmla="*/ 2147483647 h 113"/>
              <a:gd name="T2" fmla="*/ 2147483647 w 72"/>
              <a:gd name="T3" fmla="*/ 2147483647 h 113"/>
              <a:gd name="T4" fmla="*/ 2147483647 w 72"/>
              <a:gd name="T5" fmla="*/ 2147483647 h 113"/>
              <a:gd name="T6" fmla="*/ 2147483647 w 72"/>
              <a:gd name="T7" fmla="*/ 2147483647 h 113"/>
              <a:gd name="T8" fmla="*/ 2147483647 w 72"/>
              <a:gd name="T9" fmla="*/ 0 h 113"/>
              <a:gd name="T10" fmla="*/ 0 w 72"/>
              <a:gd name="T11" fmla="*/ 2147483647 h 113"/>
              <a:gd name="T12" fmla="*/ 2147483647 w 72"/>
              <a:gd name="T13" fmla="*/ 2147483647 h 113"/>
              <a:gd name="T14" fmla="*/ 2147483647 w 72"/>
              <a:gd name="T15" fmla="*/ 2147483647 h 113"/>
              <a:gd name="T16" fmla="*/ 2147483647 w 72"/>
              <a:gd name="T17" fmla="*/ 2147483647 h 1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13"/>
              <a:gd name="T29" fmla="*/ 72 w 72"/>
              <a:gd name="T30" fmla="*/ 113 h 1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13">
                <a:moveTo>
                  <a:pt x="11" y="113"/>
                </a:moveTo>
                <a:lnTo>
                  <a:pt x="11" y="113"/>
                </a:lnTo>
                <a:lnTo>
                  <a:pt x="72" y="99"/>
                </a:lnTo>
                <a:lnTo>
                  <a:pt x="66" y="94"/>
                </a:lnTo>
                <a:lnTo>
                  <a:pt x="33" y="0"/>
                </a:lnTo>
                <a:lnTo>
                  <a:pt x="0" y="19"/>
                </a:lnTo>
                <a:lnTo>
                  <a:pt x="33" y="19"/>
                </a:lnTo>
                <a:lnTo>
                  <a:pt x="11" y="11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2" name="Freeform 98"/>
          <p:cNvSpPr>
            <a:spLocks noChangeAspect="1"/>
          </p:cNvSpPr>
          <p:nvPr/>
        </p:nvSpPr>
        <p:spPr bwMode="auto">
          <a:xfrm>
            <a:off x="6675438" y="5695950"/>
            <a:ext cx="150812" cy="222250"/>
          </a:xfrm>
          <a:custGeom>
            <a:avLst/>
            <a:gdLst>
              <a:gd name="T0" fmla="*/ 0 w 88"/>
              <a:gd name="T1" fmla="*/ 2147483647 h 132"/>
              <a:gd name="T2" fmla="*/ 0 w 88"/>
              <a:gd name="T3" fmla="*/ 2147483647 h 132"/>
              <a:gd name="T4" fmla="*/ 2147483647 w 88"/>
              <a:gd name="T5" fmla="*/ 2147483647 h 132"/>
              <a:gd name="T6" fmla="*/ 2147483647 w 88"/>
              <a:gd name="T7" fmla="*/ 2147483647 h 132"/>
              <a:gd name="T8" fmla="*/ 2147483647 w 88"/>
              <a:gd name="T9" fmla="*/ 2147483647 h 132"/>
              <a:gd name="T10" fmla="*/ 2147483647 w 88"/>
              <a:gd name="T11" fmla="*/ 2147483647 h 132"/>
              <a:gd name="T12" fmla="*/ 2147483647 w 88"/>
              <a:gd name="T13" fmla="*/ 0 h 132"/>
              <a:gd name="T14" fmla="*/ 2147483647 w 88"/>
              <a:gd name="T15" fmla="*/ 0 h 132"/>
              <a:gd name="T16" fmla="*/ 0 w 88"/>
              <a:gd name="T17" fmla="*/ 2147483647 h 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"/>
              <a:gd name="T28" fmla="*/ 0 h 132"/>
              <a:gd name="T29" fmla="*/ 88 w 88"/>
              <a:gd name="T30" fmla="*/ 132 h 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132">
                <a:moveTo>
                  <a:pt x="0" y="99"/>
                </a:moveTo>
                <a:lnTo>
                  <a:pt x="0" y="99"/>
                </a:lnTo>
                <a:lnTo>
                  <a:pt x="11" y="109"/>
                </a:lnTo>
                <a:lnTo>
                  <a:pt x="66" y="132"/>
                </a:lnTo>
                <a:lnTo>
                  <a:pt x="88" y="38"/>
                </a:lnTo>
                <a:lnTo>
                  <a:pt x="72" y="24"/>
                </a:lnTo>
                <a:lnTo>
                  <a:pt x="17" y="0"/>
                </a:lnTo>
                <a:lnTo>
                  <a:pt x="0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3" name="Freeform 99"/>
          <p:cNvSpPr>
            <a:spLocks noChangeAspect="1"/>
          </p:cNvSpPr>
          <p:nvPr/>
        </p:nvSpPr>
        <p:spPr bwMode="auto">
          <a:xfrm>
            <a:off x="6599238" y="5695950"/>
            <a:ext cx="123825" cy="206375"/>
          </a:xfrm>
          <a:custGeom>
            <a:avLst/>
            <a:gdLst>
              <a:gd name="T0" fmla="*/ 2147483647 w 72"/>
              <a:gd name="T1" fmla="*/ 2147483647 h 123"/>
              <a:gd name="T2" fmla="*/ 2147483647 w 72"/>
              <a:gd name="T3" fmla="*/ 2147483647 h 123"/>
              <a:gd name="T4" fmla="*/ 2147483647 w 72"/>
              <a:gd name="T5" fmla="*/ 2147483647 h 123"/>
              <a:gd name="T6" fmla="*/ 2147483647 w 72"/>
              <a:gd name="T7" fmla="*/ 2147483647 h 123"/>
              <a:gd name="T8" fmla="*/ 2147483647 w 72"/>
              <a:gd name="T9" fmla="*/ 0 h 123"/>
              <a:gd name="T10" fmla="*/ 0 w 72"/>
              <a:gd name="T11" fmla="*/ 2147483647 h 123"/>
              <a:gd name="T12" fmla="*/ 2147483647 w 72"/>
              <a:gd name="T13" fmla="*/ 2147483647 h 123"/>
              <a:gd name="T14" fmla="*/ 2147483647 w 72"/>
              <a:gd name="T15" fmla="*/ 2147483647 h 123"/>
              <a:gd name="T16" fmla="*/ 2147483647 w 72"/>
              <a:gd name="T17" fmla="*/ 2147483647 h 1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23"/>
              <a:gd name="T29" fmla="*/ 72 w 72"/>
              <a:gd name="T30" fmla="*/ 123 h 1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23">
                <a:moveTo>
                  <a:pt x="22" y="123"/>
                </a:moveTo>
                <a:lnTo>
                  <a:pt x="22" y="123"/>
                </a:lnTo>
                <a:lnTo>
                  <a:pt x="72" y="99"/>
                </a:lnTo>
                <a:lnTo>
                  <a:pt x="44" y="99"/>
                </a:lnTo>
                <a:lnTo>
                  <a:pt x="61" y="0"/>
                </a:lnTo>
                <a:lnTo>
                  <a:pt x="0" y="19"/>
                </a:lnTo>
                <a:lnTo>
                  <a:pt x="17" y="19"/>
                </a:lnTo>
                <a:lnTo>
                  <a:pt x="22" y="12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4" name="Freeform 100"/>
          <p:cNvSpPr>
            <a:spLocks noChangeAspect="1"/>
          </p:cNvSpPr>
          <p:nvPr/>
        </p:nvSpPr>
        <p:spPr bwMode="auto">
          <a:xfrm>
            <a:off x="6543675" y="5703888"/>
            <a:ext cx="93663" cy="198437"/>
          </a:xfrm>
          <a:custGeom>
            <a:avLst/>
            <a:gdLst>
              <a:gd name="T0" fmla="*/ 2147483647 w 55"/>
              <a:gd name="T1" fmla="*/ 2147483647 h 118"/>
              <a:gd name="T2" fmla="*/ 2147483647 w 55"/>
              <a:gd name="T3" fmla="*/ 2147483647 h 118"/>
              <a:gd name="T4" fmla="*/ 2147483647 w 55"/>
              <a:gd name="T5" fmla="*/ 2147483647 h 118"/>
              <a:gd name="T6" fmla="*/ 2147483647 w 55"/>
              <a:gd name="T7" fmla="*/ 2147483647 h 118"/>
              <a:gd name="T8" fmla="*/ 2147483647 w 55"/>
              <a:gd name="T9" fmla="*/ 2147483647 h 118"/>
              <a:gd name="T10" fmla="*/ 2147483647 w 55"/>
              <a:gd name="T11" fmla="*/ 2147483647 h 118"/>
              <a:gd name="T12" fmla="*/ 0 w 55"/>
              <a:gd name="T13" fmla="*/ 0 h 118"/>
              <a:gd name="T14" fmla="*/ 0 w 55"/>
              <a:gd name="T15" fmla="*/ 0 h 118"/>
              <a:gd name="T16" fmla="*/ 2147483647 w 55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18"/>
              <a:gd name="T29" fmla="*/ 55 w 55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18">
                <a:moveTo>
                  <a:pt x="22" y="99"/>
                </a:moveTo>
                <a:lnTo>
                  <a:pt x="22" y="99"/>
                </a:lnTo>
                <a:lnTo>
                  <a:pt x="5" y="104"/>
                </a:lnTo>
                <a:lnTo>
                  <a:pt x="55" y="118"/>
                </a:lnTo>
                <a:lnTo>
                  <a:pt x="50" y="14"/>
                </a:lnTo>
                <a:lnTo>
                  <a:pt x="55" y="9"/>
                </a:lnTo>
                <a:lnTo>
                  <a:pt x="0" y="0"/>
                </a:lnTo>
                <a:lnTo>
                  <a:pt x="22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5" name="Freeform 101"/>
          <p:cNvSpPr>
            <a:spLocks noChangeAspect="1"/>
          </p:cNvSpPr>
          <p:nvPr/>
        </p:nvSpPr>
        <p:spPr bwMode="auto">
          <a:xfrm>
            <a:off x="6459538" y="5703888"/>
            <a:ext cx="196850" cy="204787"/>
          </a:xfrm>
          <a:custGeom>
            <a:avLst/>
            <a:gdLst>
              <a:gd name="T0" fmla="*/ 2147483647 w 116"/>
              <a:gd name="T1" fmla="*/ 2147483647 h 122"/>
              <a:gd name="T2" fmla="*/ 2147483647 w 116"/>
              <a:gd name="T3" fmla="*/ 2147483647 h 122"/>
              <a:gd name="T4" fmla="*/ 2147483647 w 116"/>
              <a:gd name="T5" fmla="*/ 2147483647 h 122"/>
              <a:gd name="T6" fmla="*/ 2147483647 w 116"/>
              <a:gd name="T7" fmla="*/ 2147483647 h 122"/>
              <a:gd name="T8" fmla="*/ 2147483647 w 116"/>
              <a:gd name="T9" fmla="*/ 0 h 122"/>
              <a:gd name="T10" fmla="*/ 0 w 116"/>
              <a:gd name="T11" fmla="*/ 2147483647 h 122"/>
              <a:gd name="T12" fmla="*/ 2147483647 w 116"/>
              <a:gd name="T13" fmla="*/ 2147483647 h 122"/>
              <a:gd name="T14" fmla="*/ 2147483647 w 116"/>
              <a:gd name="T15" fmla="*/ 2147483647 h 122"/>
              <a:gd name="T16" fmla="*/ 2147483647 w 116"/>
              <a:gd name="T17" fmla="*/ 2147483647 h 122"/>
              <a:gd name="T18" fmla="*/ 0 w 116"/>
              <a:gd name="T19" fmla="*/ 2147483647 h 122"/>
              <a:gd name="T20" fmla="*/ 0 w 116"/>
              <a:gd name="T21" fmla="*/ 2147483647 h 122"/>
              <a:gd name="T22" fmla="*/ 2147483647 w 116"/>
              <a:gd name="T23" fmla="*/ 2147483647 h 122"/>
              <a:gd name="T24" fmla="*/ 2147483647 w 116"/>
              <a:gd name="T25" fmla="*/ 2147483647 h 122"/>
              <a:gd name="T26" fmla="*/ 2147483647 w 116"/>
              <a:gd name="T27" fmla="*/ 2147483647 h 122"/>
              <a:gd name="T28" fmla="*/ 2147483647 w 116"/>
              <a:gd name="T29" fmla="*/ 2147483647 h 122"/>
              <a:gd name="T30" fmla="*/ 2147483647 w 116"/>
              <a:gd name="T31" fmla="*/ 2147483647 h 122"/>
              <a:gd name="T32" fmla="*/ 2147483647 w 116"/>
              <a:gd name="T33" fmla="*/ 2147483647 h 122"/>
              <a:gd name="T34" fmla="*/ 2147483647 w 116"/>
              <a:gd name="T35" fmla="*/ 2147483647 h 1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6"/>
              <a:gd name="T55" fmla="*/ 0 h 122"/>
              <a:gd name="T56" fmla="*/ 116 w 116"/>
              <a:gd name="T57" fmla="*/ 122 h 1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6" h="122">
                <a:moveTo>
                  <a:pt x="105" y="99"/>
                </a:moveTo>
                <a:lnTo>
                  <a:pt x="105" y="104"/>
                </a:lnTo>
                <a:lnTo>
                  <a:pt x="116" y="61"/>
                </a:lnTo>
                <a:lnTo>
                  <a:pt x="72" y="99"/>
                </a:lnTo>
                <a:lnTo>
                  <a:pt x="50" y="0"/>
                </a:lnTo>
                <a:lnTo>
                  <a:pt x="0" y="56"/>
                </a:lnTo>
                <a:lnTo>
                  <a:pt x="11" y="42"/>
                </a:lnTo>
                <a:lnTo>
                  <a:pt x="0" y="66"/>
                </a:lnTo>
                <a:lnTo>
                  <a:pt x="0" y="85"/>
                </a:lnTo>
                <a:lnTo>
                  <a:pt x="6" y="99"/>
                </a:lnTo>
                <a:lnTo>
                  <a:pt x="22" y="113"/>
                </a:lnTo>
                <a:lnTo>
                  <a:pt x="44" y="122"/>
                </a:lnTo>
                <a:lnTo>
                  <a:pt x="66" y="122"/>
                </a:lnTo>
                <a:lnTo>
                  <a:pt x="89" y="118"/>
                </a:lnTo>
                <a:lnTo>
                  <a:pt x="105" y="104"/>
                </a:lnTo>
                <a:lnTo>
                  <a:pt x="105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6" name="Freeform 102"/>
          <p:cNvSpPr>
            <a:spLocks noChangeAspect="1"/>
          </p:cNvSpPr>
          <p:nvPr/>
        </p:nvSpPr>
        <p:spPr bwMode="auto">
          <a:xfrm>
            <a:off x="6413500" y="5772150"/>
            <a:ext cx="223838" cy="193675"/>
          </a:xfrm>
          <a:custGeom>
            <a:avLst/>
            <a:gdLst>
              <a:gd name="T0" fmla="*/ 2147483647 w 132"/>
              <a:gd name="T1" fmla="*/ 2147483647 h 113"/>
              <a:gd name="T2" fmla="*/ 2147483647 w 132"/>
              <a:gd name="T3" fmla="*/ 2147483647 h 113"/>
              <a:gd name="T4" fmla="*/ 2147483647 w 132"/>
              <a:gd name="T5" fmla="*/ 2147483647 h 113"/>
              <a:gd name="T6" fmla="*/ 2147483647 w 132"/>
              <a:gd name="T7" fmla="*/ 2147483647 h 113"/>
              <a:gd name="T8" fmla="*/ 2147483647 w 132"/>
              <a:gd name="T9" fmla="*/ 0 h 113"/>
              <a:gd name="T10" fmla="*/ 2147483647 w 132"/>
              <a:gd name="T11" fmla="*/ 2147483647 h 113"/>
              <a:gd name="T12" fmla="*/ 0 w 132"/>
              <a:gd name="T13" fmla="*/ 2147483647 h 113"/>
              <a:gd name="T14" fmla="*/ 0 w 132"/>
              <a:gd name="T15" fmla="*/ 2147483647 h 113"/>
              <a:gd name="T16" fmla="*/ 2147483647 w 132"/>
              <a:gd name="T17" fmla="*/ 2147483647 h 1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2"/>
              <a:gd name="T28" fmla="*/ 0 h 113"/>
              <a:gd name="T29" fmla="*/ 132 w 132"/>
              <a:gd name="T30" fmla="*/ 113 h 1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2" h="113">
                <a:moveTo>
                  <a:pt x="66" y="113"/>
                </a:moveTo>
                <a:lnTo>
                  <a:pt x="66" y="113"/>
                </a:lnTo>
                <a:lnTo>
                  <a:pt x="99" y="90"/>
                </a:lnTo>
                <a:lnTo>
                  <a:pt x="132" y="57"/>
                </a:lnTo>
                <a:lnTo>
                  <a:pt x="38" y="0"/>
                </a:lnTo>
                <a:lnTo>
                  <a:pt x="22" y="19"/>
                </a:lnTo>
                <a:lnTo>
                  <a:pt x="0" y="33"/>
                </a:lnTo>
                <a:lnTo>
                  <a:pt x="66" y="11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7" name="Freeform 103"/>
          <p:cNvSpPr>
            <a:spLocks noChangeAspect="1"/>
          </p:cNvSpPr>
          <p:nvPr/>
        </p:nvSpPr>
        <p:spPr bwMode="auto">
          <a:xfrm>
            <a:off x="6392863" y="5830888"/>
            <a:ext cx="131762" cy="176212"/>
          </a:xfrm>
          <a:custGeom>
            <a:avLst/>
            <a:gdLst>
              <a:gd name="T0" fmla="*/ 0 w 77"/>
              <a:gd name="T1" fmla="*/ 2147483647 h 104"/>
              <a:gd name="T2" fmla="*/ 0 w 77"/>
              <a:gd name="T3" fmla="*/ 2147483647 h 104"/>
              <a:gd name="T4" fmla="*/ 2147483647 w 77"/>
              <a:gd name="T5" fmla="*/ 2147483647 h 104"/>
              <a:gd name="T6" fmla="*/ 2147483647 w 77"/>
              <a:gd name="T7" fmla="*/ 2147483647 h 104"/>
              <a:gd name="T8" fmla="*/ 2147483647 w 77"/>
              <a:gd name="T9" fmla="*/ 0 h 104"/>
              <a:gd name="T10" fmla="*/ 2147483647 w 77"/>
              <a:gd name="T11" fmla="*/ 2147483647 h 104"/>
              <a:gd name="T12" fmla="*/ 2147483647 w 77"/>
              <a:gd name="T13" fmla="*/ 2147483647 h 104"/>
              <a:gd name="T14" fmla="*/ 2147483647 w 77"/>
              <a:gd name="T15" fmla="*/ 2147483647 h 104"/>
              <a:gd name="T16" fmla="*/ 0 w 77"/>
              <a:gd name="T17" fmla="*/ 2147483647 h 1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7"/>
              <a:gd name="T28" fmla="*/ 0 h 104"/>
              <a:gd name="T29" fmla="*/ 77 w 77"/>
              <a:gd name="T30" fmla="*/ 104 h 1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7" h="104">
                <a:moveTo>
                  <a:pt x="0" y="104"/>
                </a:moveTo>
                <a:lnTo>
                  <a:pt x="0" y="104"/>
                </a:lnTo>
                <a:lnTo>
                  <a:pt x="49" y="99"/>
                </a:lnTo>
                <a:lnTo>
                  <a:pt x="77" y="80"/>
                </a:lnTo>
                <a:lnTo>
                  <a:pt x="11" y="0"/>
                </a:lnTo>
                <a:lnTo>
                  <a:pt x="5" y="5"/>
                </a:lnTo>
                <a:lnTo>
                  <a:pt x="16" y="5"/>
                </a:lnTo>
                <a:lnTo>
                  <a:pt x="0" y="10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8" name="Freeform 104"/>
          <p:cNvSpPr>
            <a:spLocks noChangeAspect="1"/>
          </p:cNvSpPr>
          <p:nvPr/>
        </p:nvSpPr>
        <p:spPr bwMode="auto">
          <a:xfrm>
            <a:off x="6272213" y="5805488"/>
            <a:ext cx="147637" cy="201612"/>
          </a:xfrm>
          <a:custGeom>
            <a:avLst/>
            <a:gdLst>
              <a:gd name="T0" fmla="*/ 0 w 88"/>
              <a:gd name="T1" fmla="*/ 2147483647 h 118"/>
              <a:gd name="T2" fmla="*/ 2147483647 w 88"/>
              <a:gd name="T3" fmla="*/ 2147483647 h 118"/>
              <a:gd name="T4" fmla="*/ 2147483647 w 88"/>
              <a:gd name="T5" fmla="*/ 2147483647 h 118"/>
              <a:gd name="T6" fmla="*/ 2147483647 w 88"/>
              <a:gd name="T7" fmla="*/ 2147483647 h 118"/>
              <a:gd name="T8" fmla="*/ 2147483647 w 88"/>
              <a:gd name="T9" fmla="*/ 2147483647 h 118"/>
              <a:gd name="T10" fmla="*/ 2147483647 w 88"/>
              <a:gd name="T11" fmla="*/ 2147483647 h 118"/>
              <a:gd name="T12" fmla="*/ 2147483647 w 88"/>
              <a:gd name="T13" fmla="*/ 0 h 118"/>
              <a:gd name="T14" fmla="*/ 2147483647 w 88"/>
              <a:gd name="T15" fmla="*/ 0 h 118"/>
              <a:gd name="T16" fmla="*/ 0 w 88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"/>
              <a:gd name="T28" fmla="*/ 0 h 118"/>
              <a:gd name="T29" fmla="*/ 88 w 88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118">
                <a:moveTo>
                  <a:pt x="0" y="85"/>
                </a:moveTo>
                <a:lnTo>
                  <a:pt x="6" y="85"/>
                </a:lnTo>
                <a:lnTo>
                  <a:pt x="28" y="99"/>
                </a:lnTo>
                <a:lnTo>
                  <a:pt x="72" y="118"/>
                </a:lnTo>
                <a:lnTo>
                  <a:pt x="88" y="19"/>
                </a:lnTo>
                <a:lnTo>
                  <a:pt x="88" y="14"/>
                </a:lnTo>
                <a:lnTo>
                  <a:pt x="66" y="0"/>
                </a:lnTo>
                <a:lnTo>
                  <a:pt x="0" y="8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59" name="Freeform 105"/>
          <p:cNvSpPr>
            <a:spLocks noChangeAspect="1"/>
          </p:cNvSpPr>
          <p:nvPr/>
        </p:nvSpPr>
        <p:spPr bwMode="auto">
          <a:xfrm>
            <a:off x="6243638" y="5767388"/>
            <a:ext cx="138112" cy="180975"/>
          </a:xfrm>
          <a:custGeom>
            <a:avLst/>
            <a:gdLst>
              <a:gd name="T0" fmla="*/ 2147483647 w 82"/>
              <a:gd name="T1" fmla="*/ 2147483647 h 108"/>
              <a:gd name="T2" fmla="*/ 2147483647 w 82"/>
              <a:gd name="T3" fmla="*/ 2147483647 h 108"/>
              <a:gd name="T4" fmla="*/ 0 w 82"/>
              <a:gd name="T5" fmla="*/ 2147483647 h 108"/>
              <a:gd name="T6" fmla="*/ 2147483647 w 82"/>
              <a:gd name="T7" fmla="*/ 2147483647 h 108"/>
              <a:gd name="T8" fmla="*/ 2147483647 w 82"/>
              <a:gd name="T9" fmla="*/ 2147483647 h 108"/>
              <a:gd name="T10" fmla="*/ 2147483647 w 82"/>
              <a:gd name="T11" fmla="*/ 2147483647 h 108"/>
              <a:gd name="T12" fmla="*/ 2147483647 w 82"/>
              <a:gd name="T13" fmla="*/ 0 h 108"/>
              <a:gd name="T14" fmla="*/ 2147483647 w 82"/>
              <a:gd name="T15" fmla="*/ 0 h 108"/>
              <a:gd name="T16" fmla="*/ 2147483647 w 82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"/>
              <a:gd name="T28" fmla="*/ 0 h 108"/>
              <a:gd name="T29" fmla="*/ 82 w 82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" h="108">
                <a:moveTo>
                  <a:pt x="11" y="99"/>
                </a:moveTo>
                <a:lnTo>
                  <a:pt x="11" y="99"/>
                </a:lnTo>
                <a:lnTo>
                  <a:pt x="0" y="94"/>
                </a:lnTo>
                <a:lnTo>
                  <a:pt x="16" y="108"/>
                </a:lnTo>
                <a:lnTo>
                  <a:pt x="82" y="23"/>
                </a:lnTo>
                <a:lnTo>
                  <a:pt x="71" y="14"/>
                </a:lnTo>
                <a:lnTo>
                  <a:pt x="27" y="0"/>
                </a:lnTo>
                <a:lnTo>
                  <a:pt x="33" y="0"/>
                </a:lnTo>
                <a:lnTo>
                  <a:pt x="11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60" name="Freeform 106"/>
          <p:cNvSpPr>
            <a:spLocks noChangeAspect="1"/>
          </p:cNvSpPr>
          <p:nvPr/>
        </p:nvSpPr>
        <p:spPr bwMode="auto">
          <a:xfrm>
            <a:off x="6194425" y="5767388"/>
            <a:ext cx="104775" cy="180975"/>
          </a:xfrm>
          <a:custGeom>
            <a:avLst/>
            <a:gdLst>
              <a:gd name="T0" fmla="*/ 0 w 61"/>
              <a:gd name="T1" fmla="*/ 2147483647 h 108"/>
              <a:gd name="T2" fmla="*/ 0 w 61"/>
              <a:gd name="T3" fmla="*/ 2147483647 h 108"/>
              <a:gd name="T4" fmla="*/ 2147483647 w 61"/>
              <a:gd name="T5" fmla="*/ 2147483647 h 108"/>
              <a:gd name="T6" fmla="*/ 2147483647 w 61"/>
              <a:gd name="T7" fmla="*/ 2147483647 h 108"/>
              <a:gd name="T8" fmla="*/ 2147483647 w 61"/>
              <a:gd name="T9" fmla="*/ 0 h 108"/>
              <a:gd name="T10" fmla="*/ 2147483647 w 61"/>
              <a:gd name="T11" fmla="*/ 2147483647 h 108"/>
              <a:gd name="T12" fmla="*/ 2147483647 w 61"/>
              <a:gd name="T13" fmla="*/ 2147483647 h 108"/>
              <a:gd name="T14" fmla="*/ 2147483647 w 61"/>
              <a:gd name="T15" fmla="*/ 2147483647 h 108"/>
              <a:gd name="T16" fmla="*/ 0 w 61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"/>
              <a:gd name="T28" fmla="*/ 0 h 108"/>
              <a:gd name="T29" fmla="*/ 61 w 61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" h="108">
                <a:moveTo>
                  <a:pt x="0" y="108"/>
                </a:moveTo>
                <a:lnTo>
                  <a:pt x="0" y="108"/>
                </a:lnTo>
                <a:lnTo>
                  <a:pt x="44" y="99"/>
                </a:lnTo>
                <a:lnTo>
                  <a:pt x="39" y="99"/>
                </a:lnTo>
                <a:lnTo>
                  <a:pt x="61" y="0"/>
                </a:lnTo>
                <a:lnTo>
                  <a:pt x="11" y="4"/>
                </a:lnTo>
                <a:lnTo>
                  <a:pt x="11" y="9"/>
                </a:lnTo>
                <a:lnTo>
                  <a:pt x="0" y="108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61" name="Freeform 107"/>
          <p:cNvSpPr>
            <a:spLocks noChangeAspect="1"/>
          </p:cNvSpPr>
          <p:nvPr/>
        </p:nvSpPr>
        <p:spPr bwMode="auto">
          <a:xfrm>
            <a:off x="6110288" y="5749925"/>
            <a:ext cx="101600" cy="198438"/>
          </a:xfrm>
          <a:custGeom>
            <a:avLst/>
            <a:gdLst>
              <a:gd name="T0" fmla="*/ 0 w 60"/>
              <a:gd name="T1" fmla="*/ 2147483647 h 118"/>
              <a:gd name="T2" fmla="*/ 0 w 60"/>
              <a:gd name="T3" fmla="*/ 2147483647 h 118"/>
              <a:gd name="T4" fmla="*/ 2147483647 w 60"/>
              <a:gd name="T5" fmla="*/ 2147483647 h 118"/>
              <a:gd name="T6" fmla="*/ 2147483647 w 60"/>
              <a:gd name="T7" fmla="*/ 2147483647 h 118"/>
              <a:gd name="T8" fmla="*/ 2147483647 w 60"/>
              <a:gd name="T9" fmla="*/ 2147483647 h 118"/>
              <a:gd name="T10" fmla="*/ 2147483647 w 60"/>
              <a:gd name="T11" fmla="*/ 2147483647 h 118"/>
              <a:gd name="T12" fmla="*/ 2147483647 w 60"/>
              <a:gd name="T13" fmla="*/ 0 h 118"/>
              <a:gd name="T14" fmla="*/ 2147483647 w 60"/>
              <a:gd name="T15" fmla="*/ 0 h 118"/>
              <a:gd name="T16" fmla="*/ 0 w 60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118"/>
              <a:gd name="T29" fmla="*/ 60 w 60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118">
                <a:moveTo>
                  <a:pt x="0" y="104"/>
                </a:moveTo>
                <a:lnTo>
                  <a:pt x="0" y="104"/>
                </a:lnTo>
                <a:lnTo>
                  <a:pt x="11" y="109"/>
                </a:lnTo>
                <a:lnTo>
                  <a:pt x="49" y="118"/>
                </a:lnTo>
                <a:lnTo>
                  <a:pt x="60" y="19"/>
                </a:lnTo>
                <a:lnTo>
                  <a:pt x="49" y="14"/>
                </a:lnTo>
                <a:lnTo>
                  <a:pt x="16" y="0"/>
                </a:lnTo>
                <a:lnTo>
                  <a:pt x="0" y="10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62" name="Freeform 108"/>
          <p:cNvSpPr>
            <a:spLocks noChangeAspect="1"/>
          </p:cNvSpPr>
          <p:nvPr/>
        </p:nvSpPr>
        <p:spPr bwMode="auto">
          <a:xfrm>
            <a:off x="6016625" y="5749925"/>
            <a:ext cx="120650" cy="176213"/>
          </a:xfrm>
          <a:custGeom>
            <a:avLst/>
            <a:gdLst>
              <a:gd name="T0" fmla="*/ 2147483647 w 71"/>
              <a:gd name="T1" fmla="*/ 2147483647 h 104"/>
              <a:gd name="T2" fmla="*/ 2147483647 w 71"/>
              <a:gd name="T3" fmla="*/ 2147483647 h 104"/>
              <a:gd name="T4" fmla="*/ 2147483647 w 71"/>
              <a:gd name="T5" fmla="*/ 2147483647 h 104"/>
              <a:gd name="T6" fmla="*/ 2147483647 w 71"/>
              <a:gd name="T7" fmla="*/ 2147483647 h 104"/>
              <a:gd name="T8" fmla="*/ 2147483647 w 71"/>
              <a:gd name="T9" fmla="*/ 0 h 104"/>
              <a:gd name="T10" fmla="*/ 2147483647 w 71"/>
              <a:gd name="T11" fmla="*/ 2147483647 h 104"/>
              <a:gd name="T12" fmla="*/ 0 w 71"/>
              <a:gd name="T13" fmla="*/ 2147483647 h 104"/>
              <a:gd name="T14" fmla="*/ 0 w 71"/>
              <a:gd name="T15" fmla="*/ 2147483647 h 104"/>
              <a:gd name="T16" fmla="*/ 2147483647 w 71"/>
              <a:gd name="T17" fmla="*/ 2147483647 h 1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1"/>
              <a:gd name="T28" fmla="*/ 0 h 104"/>
              <a:gd name="T29" fmla="*/ 71 w 71"/>
              <a:gd name="T30" fmla="*/ 104 h 1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1" h="104">
                <a:moveTo>
                  <a:pt x="66" y="99"/>
                </a:moveTo>
                <a:lnTo>
                  <a:pt x="66" y="99"/>
                </a:lnTo>
                <a:lnTo>
                  <a:pt x="55" y="104"/>
                </a:lnTo>
                <a:lnTo>
                  <a:pt x="71" y="0"/>
                </a:lnTo>
                <a:lnTo>
                  <a:pt x="33" y="5"/>
                </a:lnTo>
                <a:lnTo>
                  <a:pt x="0" y="19"/>
                </a:lnTo>
                <a:lnTo>
                  <a:pt x="66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63" name="Freeform 109"/>
          <p:cNvSpPr>
            <a:spLocks noChangeAspect="1"/>
          </p:cNvSpPr>
          <p:nvPr/>
        </p:nvSpPr>
        <p:spPr bwMode="auto">
          <a:xfrm>
            <a:off x="5981700" y="5781675"/>
            <a:ext cx="149225" cy="192088"/>
          </a:xfrm>
          <a:custGeom>
            <a:avLst/>
            <a:gdLst>
              <a:gd name="T0" fmla="*/ 2147483647 w 88"/>
              <a:gd name="T1" fmla="*/ 2147483647 h 113"/>
              <a:gd name="T2" fmla="*/ 2147483647 w 88"/>
              <a:gd name="T3" fmla="*/ 2147483647 h 113"/>
              <a:gd name="T4" fmla="*/ 2147483647 w 88"/>
              <a:gd name="T5" fmla="*/ 2147483647 h 113"/>
              <a:gd name="T6" fmla="*/ 2147483647 w 88"/>
              <a:gd name="T7" fmla="*/ 2147483647 h 113"/>
              <a:gd name="T8" fmla="*/ 2147483647 w 88"/>
              <a:gd name="T9" fmla="*/ 0 h 113"/>
              <a:gd name="T10" fmla="*/ 0 w 88"/>
              <a:gd name="T11" fmla="*/ 2147483647 h 113"/>
              <a:gd name="T12" fmla="*/ 0 w 88"/>
              <a:gd name="T13" fmla="*/ 2147483647 h 113"/>
              <a:gd name="T14" fmla="*/ 2147483647 w 88"/>
              <a:gd name="T15" fmla="*/ 2147483647 h 113"/>
              <a:gd name="T16" fmla="*/ 2147483647 w 88"/>
              <a:gd name="T17" fmla="*/ 2147483647 h 1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"/>
              <a:gd name="T28" fmla="*/ 0 h 113"/>
              <a:gd name="T29" fmla="*/ 88 w 88"/>
              <a:gd name="T30" fmla="*/ 113 h 1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113">
                <a:moveTo>
                  <a:pt x="49" y="113"/>
                </a:moveTo>
                <a:lnTo>
                  <a:pt x="49" y="113"/>
                </a:lnTo>
                <a:lnTo>
                  <a:pt x="82" y="90"/>
                </a:lnTo>
                <a:lnTo>
                  <a:pt x="88" y="80"/>
                </a:lnTo>
                <a:lnTo>
                  <a:pt x="22" y="0"/>
                </a:lnTo>
                <a:lnTo>
                  <a:pt x="0" y="19"/>
                </a:lnTo>
                <a:lnTo>
                  <a:pt x="5" y="19"/>
                </a:lnTo>
                <a:lnTo>
                  <a:pt x="49" y="11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64" name="Freeform 110"/>
          <p:cNvSpPr>
            <a:spLocks noChangeAspect="1"/>
          </p:cNvSpPr>
          <p:nvPr/>
        </p:nvSpPr>
        <p:spPr bwMode="auto">
          <a:xfrm>
            <a:off x="5867400" y="5805488"/>
            <a:ext cx="195263" cy="168275"/>
          </a:xfrm>
          <a:custGeom>
            <a:avLst/>
            <a:gdLst>
              <a:gd name="T0" fmla="*/ 2147483647 w 115"/>
              <a:gd name="T1" fmla="*/ 2147483647 h 99"/>
              <a:gd name="T2" fmla="*/ 2147483647 w 115"/>
              <a:gd name="T3" fmla="*/ 2147483647 h 99"/>
              <a:gd name="T4" fmla="*/ 2147483647 w 115"/>
              <a:gd name="T5" fmla="*/ 2147483647 h 99"/>
              <a:gd name="T6" fmla="*/ 2147483647 w 115"/>
              <a:gd name="T7" fmla="*/ 2147483647 h 99"/>
              <a:gd name="T8" fmla="*/ 2147483647 w 115"/>
              <a:gd name="T9" fmla="*/ 2147483647 h 99"/>
              <a:gd name="T10" fmla="*/ 2147483647 w 115"/>
              <a:gd name="T11" fmla="*/ 0 h 99"/>
              <a:gd name="T12" fmla="*/ 2147483647 w 115"/>
              <a:gd name="T13" fmla="*/ 2147483647 h 99"/>
              <a:gd name="T14" fmla="*/ 2147483647 w 115"/>
              <a:gd name="T15" fmla="*/ 2147483647 h 99"/>
              <a:gd name="T16" fmla="*/ 2147483647 w 115"/>
              <a:gd name="T17" fmla="*/ 2147483647 h 99"/>
              <a:gd name="T18" fmla="*/ 2147483647 w 115"/>
              <a:gd name="T19" fmla="*/ 2147483647 h 99"/>
              <a:gd name="T20" fmla="*/ 0 w 115"/>
              <a:gd name="T21" fmla="*/ 2147483647 h 99"/>
              <a:gd name="T22" fmla="*/ 2147483647 w 115"/>
              <a:gd name="T23" fmla="*/ 2147483647 h 99"/>
              <a:gd name="T24" fmla="*/ 2147483647 w 115"/>
              <a:gd name="T25" fmla="*/ 2147483647 h 99"/>
              <a:gd name="T26" fmla="*/ 2147483647 w 115"/>
              <a:gd name="T27" fmla="*/ 2147483647 h 99"/>
              <a:gd name="T28" fmla="*/ 2147483647 w 115"/>
              <a:gd name="T29" fmla="*/ 2147483647 h 99"/>
              <a:gd name="T30" fmla="*/ 2147483647 w 115"/>
              <a:gd name="T31" fmla="*/ 2147483647 h 99"/>
              <a:gd name="T32" fmla="*/ 2147483647 w 115"/>
              <a:gd name="T33" fmla="*/ 2147483647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5"/>
              <a:gd name="T52" fmla="*/ 0 h 99"/>
              <a:gd name="T53" fmla="*/ 115 w 115"/>
              <a:gd name="T54" fmla="*/ 99 h 9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5" h="99">
                <a:moveTo>
                  <a:pt x="99" y="85"/>
                </a:moveTo>
                <a:lnTo>
                  <a:pt x="99" y="85"/>
                </a:lnTo>
                <a:lnTo>
                  <a:pt x="71" y="99"/>
                </a:lnTo>
                <a:lnTo>
                  <a:pt x="115" y="99"/>
                </a:lnTo>
                <a:lnTo>
                  <a:pt x="71" y="5"/>
                </a:lnTo>
                <a:lnTo>
                  <a:pt x="82" y="0"/>
                </a:lnTo>
                <a:lnTo>
                  <a:pt x="16" y="14"/>
                </a:lnTo>
                <a:lnTo>
                  <a:pt x="5" y="33"/>
                </a:lnTo>
                <a:lnTo>
                  <a:pt x="0" y="52"/>
                </a:lnTo>
                <a:lnTo>
                  <a:pt x="5" y="71"/>
                </a:lnTo>
                <a:lnTo>
                  <a:pt x="16" y="85"/>
                </a:lnTo>
                <a:lnTo>
                  <a:pt x="33" y="94"/>
                </a:lnTo>
                <a:lnTo>
                  <a:pt x="55" y="99"/>
                </a:lnTo>
                <a:lnTo>
                  <a:pt x="77" y="99"/>
                </a:lnTo>
                <a:lnTo>
                  <a:pt x="99" y="8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65" name="Freeform 111"/>
          <p:cNvSpPr>
            <a:spLocks noChangeAspect="1"/>
          </p:cNvSpPr>
          <p:nvPr/>
        </p:nvSpPr>
        <p:spPr bwMode="auto">
          <a:xfrm>
            <a:off x="5829300" y="5830888"/>
            <a:ext cx="206375" cy="212725"/>
          </a:xfrm>
          <a:custGeom>
            <a:avLst/>
            <a:gdLst>
              <a:gd name="T0" fmla="*/ 2147483647 w 121"/>
              <a:gd name="T1" fmla="*/ 2147483647 h 127"/>
              <a:gd name="T2" fmla="*/ 2147483647 w 121"/>
              <a:gd name="T3" fmla="*/ 2147483647 h 127"/>
              <a:gd name="T4" fmla="*/ 2147483647 w 121"/>
              <a:gd name="T5" fmla="*/ 2147483647 h 127"/>
              <a:gd name="T6" fmla="*/ 2147483647 w 121"/>
              <a:gd name="T7" fmla="*/ 2147483647 h 127"/>
              <a:gd name="T8" fmla="*/ 2147483647 w 121"/>
              <a:gd name="T9" fmla="*/ 0 h 127"/>
              <a:gd name="T10" fmla="*/ 2147483647 w 121"/>
              <a:gd name="T11" fmla="*/ 2147483647 h 127"/>
              <a:gd name="T12" fmla="*/ 0 w 121"/>
              <a:gd name="T13" fmla="*/ 2147483647 h 127"/>
              <a:gd name="T14" fmla="*/ 0 w 121"/>
              <a:gd name="T15" fmla="*/ 2147483647 h 127"/>
              <a:gd name="T16" fmla="*/ 2147483647 w 121"/>
              <a:gd name="T17" fmla="*/ 2147483647 h 1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27"/>
              <a:gd name="T29" fmla="*/ 121 w 121"/>
              <a:gd name="T30" fmla="*/ 127 h 1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27">
                <a:moveTo>
                  <a:pt x="93" y="127"/>
                </a:moveTo>
                <a:lnTo>
                  <a:pt x="93" y="127"/>
                </a:lnTo>
                <a:lnTo>
                  <a:pt x="115" y="85"/>
                </a:lnTo>
                <a:lnTo>
                  <a:pt x="121" y="71"/>
                </a:lnTo>
                <a:lnTo>
                  <a:pt x="38" y="0"/>
                </a:lnTo>
                <a:lnTo>
                  <a:pt x="11" y="43"/>
                </a:lnTo>
                <a:lnTo>
                  <a:pt x="0" y="66"/>
                </a:lnTo>
                <a:lnTo>
                  <a:pt x="93" y="127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66" name="Freeform 112"/>
          <p:cNvSpPr>
            <a:spLocks noChangeAspect="1"/>
          </p:cNvSpPr>
          <p:nvPr/>
        </p:nvSpPr>
        <p:spPr bwMode="auto">
          <a:xfrm>
            <a:off x="5829300" y="5918200"/>
            <a:ext cx="158750" cy="166688"/>
          </a:xfrm>
          <a:custGeom>
            <a:avLst/>
            <a:gdLst>
              <a:gd name="T0" fmla="*/ 2147483647 w 93"/>
              <a:gd name="T1" fmla="*/ 2147483647 h 99"/>
              <a:gd name="T2" fmla="*/ 2147483647 w 93"/>
              <a:gd name="T3" fmla="*/ 2147483647 h 99"/>
              <a:gd name="T4" fmla="*/ 2147483647 w 93"/>
              <a:gd name="T5" fmla="*/ 2147483647 h 99"/>
              <a:gd name="T6" fmla="*/ 2147483647 w 93"/>
              <a:gd name="T7" fmla="*/ 2147483647 h 99"/>
              <a:gd name="T8" fmla="*/ 0 w 93"/>
              <a:gd name="T9" fmla="*/ 2147483647 h 99"/>
              <a:gd name="T10" fmla="*/ 2147483647 w 93"/>
              <a:gd name="T11" fmla="*/ 0 h 99"/>
              <a:gd name="T12" fmla="*/ 2147483647 w 93"/>
              <a:gd name="T13" fmla="*/ 0 h 99"/>
              <a:gd name="T14" fmla="*/ 2147483647 w 93"/>
              <a:gd name="T15" fmla="*/ 0 h 99"/>
              <a:gd name="T16" fmla="*/ 2147483647 w 93"/>
              <a:gd name="T17" fmla="*/ 2147483647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99"/>
              <a:gd name="T29" fmla="*/ 93 w 93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99">
                <a:moveTo>
                  <a:pt x="11" y="99"/>
                </a:moveTo>
                <a:lnTo>
                  <a:pt x="11" y="99"/>
                </a:lnTo>
                <a:lnTo>
                  <a:pt x="55" y="99"/>
                </a:lnTo>
                <a:lnTo>
                  <a:pt x="93" y="75"/>
                </a:lnTo>
                <a:lnTo>
                  <a:pt x="0" y="14"/>
                </a:lnTo>
                <a:lnTo>
                  <a:pt x="16" y="0"/>
                </a:lnTo>
                <a:lnTo>
                  <a:pt x="33" y="0"/>
                </a:lnTo>
                <a:lnTo>
                  <a:pt x="11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67" name="Freeform 113"/>
          <p:cNvSpPr>
            <a:spLocks noChangeAspect="1"/>
          </p:cNvSpPr>
          <p:nvPr/>
        </p:nvSpPr>
        <p:spPr bwMode="auto">
          <a:xfrm>
            <a:off x="5762625" y="5884863"/>
            <a:ext cx="123825" cy="200025"/>
          </a:xfrm>
          <a:custGeom>
            <a:avLst/>
            <a:gdLst>
              <a:gd name="T0" fmla="*/ 0 w 72"/>
              <a:gd name="T1" fmla="*/ 2147483647 h 118"/>
              <a:gd name="T2" fmla="*/ 0 w 72"/>
              <a:gd name="T3" fmla="*/ 2147483647 h 118"/>
              <a:gd name="T4" fmla="*/ 2147483647 w 72"/>
              <a:gd name="T5" fmla="*/ 2147483647 h 118"/>
              <a:gd name="T6" fmla="*/ 2147483647 w 72"/>
              <a:gd name="T7" fmla="*/ 2147483647 h 118"/>
              <a:gd name="T8" fmla="*/ 2147483647 w 72"/>
              <a:gd name="T9" fmla="*/ 2147483647 h 118"/>
              <a:gd name="T10" fmla="*/ 2147483647 w 72"/>
              <a:gd name="T11" fmla="*/ 2147483647 h 118"/>
              <a:gd name="T12" fmla="*/ 2147483647 w 72"/>
              <a:gd name="T13" fmla="*/ 0 h 118"/>
              <a:gd name="T14" fmla="*/ 2147483647 w 72"/>
              <a:gd name="T15" fmla="*/ 0 h 118"/>
              <a:gd name="T16" fmla="*/ 0 w 72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118"/>
              <a:gd name="T29" fmla="*/ 72 w 72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118">
                <a:moveTo>
                  <a:pt x="0" y="99"/>
                </a:moveTo>
                <a:lnTo>
                  <a:pt x="0" y="99"/>
                </a:lnTo>
                <a:lnTo>
                  <a:pt x="11" y="104"/>
                </a:lnTo>
                <a:lnTo>
                  <a:pt x="50" y="118"/>
                </a:lnTo>
                <a:lnTo>
                  <a:pt x="72" y="19"/>
                </a:lnTo>
                <a:lnTo>
                  <a:pt x="55" y="14"/>
                </a:lnTo>
                <a:lnTo>
                  <a:pt x="5" y="0"/>
                </a:lnTo>
                <a:lnTo>
                  <a:pt x="0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68" name="Freeform 114"/>
          <p:cNvSpPr>
            <a:spLocks noChangeAspect="1"/>
          </p:cNvSpPr>
          <p:nvPr/>
        </p:nvSpPr>
        <p:spPr bwMode="auto">
          <a:xfrm>
            <a:off x="5697538" y="5884863"/>
            <a:ext cx="92075" cy="192087"/>
          </a:xfrm>
          <a:custGeom>
            <a:avLst/>
            <a:gdLst>
              <a:gd name="T0" fmla="*/ 2147483647 w 55"/>
              <a:gd name="T1" fmla="*/ 2147483647 h 113"/>
              <a:gd name="T2" fmla="*/ 2147483647 w 55"/>
              <a:gd name="T3" fmla="*/ 2147483647 h 113"/>
              <a:gd name="T4" fmla="*/ 2147483647 w 55"/>
              <a:gd name="T5" fmla="*/ 2147483647 h 113"/>
              <a:gd name="T6" fmla="*/ 2147483647 w 55"/>
              <a:gd name="T7" fmla="*/ 2147483647 h 113"/>
              <a:gd name="T8" fmla="*/ 2147483647 w 55"/>
              <a:gd name="T9" fmla="*/ 0 h 113"/>
              <a:gd name="T10" fmla="*/ 0 w 55"/>
              <a:gd name="T11" fmla="*/ 2147483647 h 113"/>
              <a:gd name="T12" fmla="*/ 2147483647 w 55"/>
              <a:gd name="T13" fmla="*/ 2147483647 h 113"/>
              <a:gd name="T14" fmla="*/ 2147483647 w 55"/>
              <a:gd name="T15" fmla="*/ 2147483647 h 113"/>
              <a:gd name="T16" fmla="*/ 2147483647 w 55"/>
              <a:gd name="T17" fmla="*/ 2147483647 h 1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"/>
              <a:gd name="T28" fmla="*/ 0 h 113"/>
              <a:gd name="T29" fmla="*/ 55 w 55"/>
              <a:gd name="T30" fmla="*/ 113 h 1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" h="113">
                <a:moveTo>
                  <a:pt x="6" y="113"/>
                </a:moveTo>
                <a:lnTo>
                  <a:pt x="6" y="113"/>
                </a:lnTo>
                <a:lnTo>
                  <a:pt x="55" y="104"/>
                </a:lnTo>
                <a:lnTo>
                  <a:pt x="39" y="99"/>
                </a:lnTo>
                <a:lnTo>
                  <a:pt x="44" y="0"/>
                </a:lnTo>
                <a:lnTo>
                  <a:pt x="0" y="14"/>
                </a:lnTo>
                <a:lnTo>
                  <a:pt x="17" y="14"/>
                </a:lnTo>
                <a:lnTo>
                  <a:pt x="6" y="11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69" name="Freeform 115"/>
          <p:cNvSpPr>
            <a:spLocks noChangeAspect="1"/>
          </p:cNvSpPr>
          <p:nvPr/>
        </p:nvSpPr>
        <p:spPr bwMode="auto">
          <a:xfrm>
            <a:off x="5535613" y="5908675"/>
            <a:ext cx="196850" cy="168275"/>
          </a:xfrm>
          <a:custGeom>
            <a:avLst/>
            <a:gdLst>
              <a:gd name="T0" fmla="*/ 0 w 115"/>
              <a:gd name="T1" fmla="*/ 2147483647 h 99"/>
              <a:gd name="T2" fmla="*/ 0 w 115"/>
              <a:gd name="T3" fmla="*/ 2147483647 h 99"/>
              <a:gd name="T4" fmla="*/ 2147483647 w 115"/>
              <a:gd name="T5" fmla="*/ 2147483647 h 99"/>
              <a:gd name="T6" fmla="*/ 2147483647 w 115"/>
              <a:gd name="T7" fmla="*/ 2147483647 h 99"/>
              <a:gd name="T8" fmla="*/ 2147483647 w 115"/>
              <a:gd name="T9" fmla="*/ 2147483647 h 99"/>
              <a:gd name="T10" fmla="*/ 2147483647 w 115"/>
              <a:gd name="T11" fmla="*/ 2147483647 h 99"/>
              <a:gd name="T12" fmla="*/ 2147483647 w 115"/>
              <a:gd name="T13" fmla="*/ 0 h 99"/>
              <a:gd name="T14" fmla="*/ 2147483647 w 115"/>
              <a:gd name="T15" fmla="*/ 0 h 99"/>
              <a:gd name="T16" fmla="*/ 2147483647 w 115"/>
              <a:gd name="T17" fmla="*/ 0 h 99"/>
              <a:gd name="T18" fmla="*/ 2147483647 w 115"/>
              <a:gd name="T19" fmla="*/ 2147483647 h 99"/>
              <a:gd name="T20" fmla="*/ 2147483647 w 115"/>
              <a:gd name="T21" fmla="*/ 2147483647 h 99"/>
              <a:gd name="T22" fmla="*/ 2147483647 w 115"/>
              <a:gd name="T23" fmla="*/ 2147483647 h 99"/>
              <a:gd name="T24" fmla="*/ 0 w 115"/>
              <a:gd name="T25" fmla="*/ 2147483647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"/>
              <a:gd name="T40" fmla="*/ 0 h 99"/>
              <a:gd name="T41" fmla="*/ 115 w 115"/>
              <a:gd name="T42" fmla="*/ 99 h 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" h="99">
                <a:moveTo>
                  <a:pt x="0" y="43"/>
                </a:moveTo>
                <a:lnTo>
                  <a:pt x="0" y="43"/>
                </a:lnTo>
                <a:lnTo>
                  <a:pt x="22" y="76"/>
                </a:lnTo>
                <a:lnTo>
                  <a:pt x="55" y="90"/>
                </a:lnTo>
                <a:lnTo>
                  <a:pt x="77" y="99"/>
                </a:lnTo>
                <a:lnTo>
                  <a:pt x="99" y="99"/>
                </a:lnTo>
                <a:lnTo>
                  <a:pt x="110" y="0"/>
                </a:lnTo>
                <a:lnTo>
                  <a:pt x="104" y="0"/>
                </a:lnTo>
                <a:lnTo>
                  <a:pt x="99" y="0"/>
                </a:lnTo>
                <a:lnTo>
                  <a:pt x="104" y="5"/>
                </a:lnTo>
                <a:lnTo>
                  <a:pt x="115" y="19"/>
                </a:lnTo>
                <a:lnTo>
                  <a:pt x="0" y="4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70" name="Freeform 117"/>
          <p:cNvSpPr>
            <a:spLocks noChangeAspect="1"/>
          </p:cNvSpPr>
          <p:nvPr/>
        </p:nvSpPr>
        <p:spPr bwMode="auto">
          <a:xfrm>
            <a:off x="5481638" y="5749925"/>
            <a:ext cx="280987" cy="158750"/>
          </a:xfrm>
          <a:custGeom>
            <a:avLst/>
            <a:gdLst>
              <a:gd name="T0" fmla="*/ 0 w 165"/>
              <a:gd name="T1" fmla="*/ 2147483647 h 94"/>
              <a:gd name="T2" fmla="*/ 0 w 165"/>
              <a:gd name="T3" fmla="*/ 2147483647 h 94"/>
              <a:gd name="T4" fmla="*/ 2147483647 w 165"/>
              <a:gd name="T5" fmla="*/ 2147483647 h 94"/>
              <a:gd name="T6" fmla="*/ 2147483647 w 165"/>
              <a:gd name="T7" fmla="*/ 2147483647 h 94"/>
              <a:gd name="T8" fmla="*/ 2147483647 w 165"/>
              <a:gd name="T9" fmla="*/ 2147483647 h 94"/>
              <a:gd name="T10" fmla="*/ 2147483647 w 165"/>
              <a:gd name="T11" fmla="*/ 0 h 94"/>
              <a:gd name="T12" fmla="*/ 2147483647 w 165"/>
              <a:gd name="T13" fmla="*/ 2147483647 h 94"/>
              <a:gd name="T14" fmla="*/ 2147483647 w 165"/>
              <a:gd name="T15" fmla="*/ 2147483647 h 94"/>
              <a:gd name="T16" fmla="*/ 0 w 165"/>
              <a:gd name="T17" fmla="*/ 2147483647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5"/>
              <a:gd name="T28" fmla="*/ 0 h 94"/>
              <a:gd name="T29" fmla="*/ 165 w 165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5" h="94">
                <a:moveTo>
                  <a:pt x="0" y="76"/>
                </a:moveTo>
                <a:lnTo>
                  <a:pt x="0" y="76"/>
                </a:lnTo>
                <a:lnTo>
                  <a:pt x="66" y="94"/>
                </a:lnTo>
                <a:lnTo>
                  <a:pt x="60" y="76"/>
                </a:lnTo>
                <a:lnTo>
                  <a:pt x="165" y="33"/>
                </a:lnTo>
                <a:lnTo>
                  <a:pt x="93" y="0"/>
                </a:lnTo>
                <a:lnTo>
                  <a:pt x="82" y="5"/>
                </a:lnTo>
                <a:lnTo>
                  <a:pt x="0" y="76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71" name="Freeform 118"/>
          <p:cNvSpPr>
            <a:spLocks noChangeAspect="1"/>
          </p:cNvSpPr>
          <p:nvPr/>
        </p:nvSpPr>
        <p:spPr bwMode="auto">
          <a:xfrm>
            <a:off x="5422900" y="5614988"/>
            <a:ext cx="200025" cy="263525"/>
          </a:xfrm>
          <a:custGeom>
            <a:avLst/>
            <a:gdLst>
              <a:gd name="T0" fmla="*/ 2147483647 w 115"/>
              <a:gd name="T1" fmla="*/ 2147483647 h 156"/>
              <a:gd name="T2" fmla="*/ 2147483647 w 115"/>
              <a:gd name="T3" fmla="*/ 2147483647 h 156"/>
              <a:gd name="T4" fmla="*/ 0 w 115"/>
              <a:gd name="T5" fmla="*/ 2147483647 h 156"/>
              <a:gd name="T6" fmla="*/ 2147483647 w 115"/>
              <a:gd name="T7" fmla="*/ 2147483647 h 156"/>
              <a:gd name="T8" fmla="*/ 2147483647 w 115"/>
              <a:gd name="T9" fmla="*/ 2147483647 h 156"/>
              <a:gd name="T10" fmla="*/ 2147483647 w 115"/>
              <a:gd name="T11" fmla="*/ 2147483647 h 156"/>
              <a:gd name="T12" fmla="*/ 2147483647 w 115"/>
              <a:gd name="T13" fmla="*/ 0 h 156"/>
              <a:gd name="T14" fmla="*/ 2147483647 w 115"/>
              <a:gd name="T15" fmla="*/ 0 h 156"/>
              <a:gd name="T16" fmla="*/ 2147483647 w 115"/>
              <a:gd name="T17" fmla="*/ 2147483647 h 1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"/>
              <a:gd name="T28" fmla="*/ 0 h 156"/>
              <a:gd name="T29" fmla="*/ 115 w 115"/>
              <a:gd name="T30" fmla="*/ 156 h 1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" h="156">
                <a:moveTo>
                  <a:pt x="5" y="85"/>
                </a:moveTo>
                <a:lnTo>
                  <a:pt x="5" y="85"/>
                </a:lnTo>
                <a:lnTo>
                  <a:pt x="0" y="99"/>
                </a:lnTo>
                <a:lnTo>
                  <a:pt x="33" y="156"/>
                </a:lnTo>
                <a:lnTo>
                  <a:pt x="115" y="85"/>
                </a:lnTo>
                <a:lnTo>
                  <a:pt x="110" y="61"/>
                </a:lnTo>
                <a:lnTo>
                  <a:pt x="71" y="0"/>
                </a:lnTo>
                <a:lnTo>
                  <a:pt x="5" y="8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72" name="Freeform 119"/>
          <p:cNvSpPr>
            <a:spLocks noChangeAspect="1"/>
          </p:cNvSpPr>
          <p:nvPr/>
        </p:nvSpPr>
        <p:spPr bwMode="auto">
          <a:xfrm>
            <a:off x="5311775" y="5600700"/>
            <a:ext cx="233363" cy="180975"/>
          </a:xfrm>
          <a:custGeom>
            <a:avLst/>
            <a:gdLst>
              <a:gd name="T0" fmla="*/ 2147483647 w 137"/>
              <a:gd name="T1" fmla="*/ 2147483647 h 108"/>
              <a:gd name="T2" fmla="*/ 2147483647 w 137"/>
              <a:gd name="T3" fmla="*/ 2147483647 h 108"/>
              <a:gd name="T4" fmla="*/ 2147483647 w 137"/>
              <a:gd name="T5" fmla="*/ 2147483647 h 108"/>
              <a:gd name="T6" fmla="*/ 2147483647 w 137"/>
              <a:gd name="T7" fmla="*/ 2147483647 h 108"/>
              <a:gd name="T8" fmla="*/ 2147483647 w 137"/>
              <a:gd name="T9" fmla="*/ 2147483647 h 108"/>
              <a:gd name="T10" fmla="*/ 2147483647 w 137"/>
              <a:gd name="T11" fmla="*/ 2147483647 h 108"/>
              <a:gd name="T12" fmla="*/ 2147483647 w 137"/>
              <a:gd name="T13" fmla="*/ 2147483647 h 108"/>
              <a:gd name="T14" fmla="*/ 2147483647 w 137"/>
              <a:gd name="T15" fmla="*/ 0 h 108"/>
              <a:gd name="T16" fmla="*/ 2147483647 w 137"/>
              <a:gd name="T17" fmla="*/ 2147483647 h 108"/>
              <a:gd name="T18" fmla="*/ 2147483647 w 137"/>
              <a:gd name="T19" fmla="*/ 2147483647 h 108"/>
              <a:gd name="T20" fmla="*/ 0 w 137"/>
              <a:gd name="T21" fmla="*/ 2147483647 h 108"/>
              <a:gd name="T22" fmla="*/ 0 w 137"/>
              <a:gd name="T23" fmla="*/ 2147483647 h 108"/>
              <a:gd name="T24" fmla="*/ 2147483647 w 137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08"/>
              <a:gd name="T41" fmla="*/ 137 w 137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08">
                <a:moveTo>
                  <a:pt x="77" y="108"/>
                </a:moveTo>
                <a:lnTo>
                  <a:pt x="77" y="108"/>
                </a:lnTo>
                <a:lnTo>
                  <a:pt x="88" y="103"/>
                </a:lnTo>
                <a:lnTo>
                  <a:pt x="93" y="99"/>
                </a:lnTo>
                <a:lnTo>
                  <a:pt x="88" y="99"/>
                </a:lnTo>
                <a:lnTo>
                  <a:pt x="71" y="94"/>
                </a:lnTo>
                <a:lnTo>
                  <a:pt x="137" y="9"/>
                </a:lnTo>
                <a:lnTo>
                  <a:pt x="88" y="0"/>
                </a:lnTo>
                <a:lnTo>
                  <a:pt x="49" y="9"/>
                </a:lnTo>
                <a:lnTo>
                  <a:pt x="22" y="18"/>
                </a:lnTo>
                <a:lnTo>
                  <a:pt x="0" y="33"/>
                </a:lnTo>
                <a:lnTo>
                  <a:pt x="77" y="108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73" name="Freeform 120"/>
          <p:cNvSpPr>
            <a:spLocks noChangeAspect="1"/>
          </p:cNvSpPr>
          <p:nvPr/>
        </p:nvSpPr>
        <p:spPr bwMode="auto">
          <a:xfrm>
            <a:off x="5245100" y="5654675"/>
            <a:ext cx="196850" cy="230188"/>
          </a:xfrm>
          <a:custGeom>
            <a:avLst/>
            <a:gdLst>
              <a:gd name="T0" fmla="*/ 2147483647 w 116"/>
              <a:gd name="T1" fmla="*/ 2147483647 h 136"/>
              <a:gd name="T2" fmla="*/ 2147483647 w 116"/>
              <a:gd name="T3" fmla="*/ 2147483647 h 136"/>
              <a:gd name="T4" fmla="*/ 2147483647 w 116"/>
              <a:gd name="T5" fmla="*/ 2147483647 h 136"/>
              <a:gd name="T6" fmla="*/ 2147483647 w 116"/>
              <a:gd name="T7" fmla="*/ 2147483647 h 136"/>
              <a:gd name="T8" fmla="*/ 2147483647 w 116"/>
              <a:gd name="T9" fmla="*/ 0 h 136"/>
              <a:gd name="T10" fmla="*/ 2147483647 w 116"/>
              <a:gd name="T11" fmla="*/ 2147483647 h 136"/>
              <a:gd name="T12" fmla="*/ 0 w 116"/>
              <a:gd name="T13" fmla="*/ 2147483647 h 136"/>
              <a:gd name="T14" fmla="*/ 0 w 116"/>
              <a:gd name="T15" fmla="*/ 2147483647 h 136"/>
              <a:gd name="T16" fmla="*/ 2147483647 w 116"/>
              <a:gd name="T17" fmla="*/ 2147483647 h 1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136"/>
              <a:gd name="T29" fmla="*/ 116 w 116"/>
              <a:gd name="T30" fmla="*/ 136 h 1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136">
                <a:moveTo>
                  <a:pt x="72" y="136"/>
                </a:moveTo>
                <a:lnTo>
                  <a:pt x="72" y="136"/>
                </a:lnTo>
                <a:lnTo>
                  <a:pt x="110" y="94"/>
                </a:lnTo>
                <a:lnTo>
                  <a:pt x="116" y="75"/>
                </a:lnTo>
                <a:lnTo>
                  <a:pt x="39" y="0"/>
                </a:lnTo>
                <a:lnTo>
                  <a:pt x="6" y="42"/>
                </a:lnTo>
                <a:lnTo>
                  <a:pt x="0" y="61"/>
                </a:lnTo>
                <a:lnTo>
                  <a:pt x="72" y="136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74" name="Freeform 121"/>
          <p:cNvSpPr>
            <a:spLocks noChangeAspect="1"/>
          </p:cNvSpPr>
          <p:nvPr/>
        </p:nvSpPr>
        <p:spPr bwMode="auto">
          <a:xfrm>
            <a:off x="5226050" y="5735638"/>
            <a:ext cx="141288" cy="173037"/>
          </a:xfrm>
          <a:custGeom>
            <a:avLst/>
            <a:gdLst>
              <a:gd name="T0" fmla="*/ 2147483647 w 83"/>
              <a:gd name="T1" fmla="*/ 2147483647 h 103"/>
              <a:gd name="T2" fmla="*/ 2147483647 w 83"/>
              <a:gd name="T3" fmla="*/ 2147483647 h 103"/>
              <a:gd name="T4" fmla="*/ 2147483647 w 83"/>
              <a:gd name="T5" fmla="*/ 2147483647 h 103"/>
              <a:gd name="T6" fmla="*/ 2147483647 w 83"/>
              <a:gd name="T7" fmla="*/ 2147483647 h 103"/>
              <a:gd name="T8" fmla="*/ 2147483647 w 83"/>
              <a:gd name="T9" fmla="*/ 2147483647 h 103"/>
              <a:gd name="T10" fmla="*/ 2147483647 w 83"/>
              <a:gd name="T11" fmla="*/ 0 h 103"/>
              <a:gd name="T12" fmla="*/ 0 w 83"/>
              <a:gd name="T13" fmla="*/ 0 h 103"/>
              <a:gd name="T14" fmla="*/ 0 w 83"/>
              <a:gd name="T15" fmla="*/ 0 h 103"/>
              <a:gd name="T16" fmla="*/ 2147483647 w 83"/>
              <a:gd name="T17" fmla="*/ 2147483647 h 1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3"/>
              <a:gd name="T28" fmla="*/ 0 h 103"/>
              <a:gd name="T29" fmla="*/ 83 w 83"/>
              <a:gd name="T30" fmla="*/ 103 h 1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3" h="103">
                <a:moveTo>
                  <a:pt x="11" y="99"/>
                </a:moveTo>
                <a:lnTo>
                  <a:pt x="11" y="99"/>
                </a:lnTo>
                <a:lnTo>
                  <a:pt x="22" y="103"/>
                </a:lnTo>
                <a:lnTo>
                  <a:pt x="83" y="89"/>
                </a:lnTo>
                <a:lnTo>
                  <a:pt x="11" y="14"/>
                </a:lnTo>
                <a:lnTo>
                  <a:pt x="33" y="0"/>
                </a:lnTo>
                <a:lnTo>
                  <a:pt x="0" y="0"/>
                </a:lnTo>
                <a:lnTo>
                  <a:pt x="11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75" name="Freeform 122"/>
          <p:cNvSpPr>
            <a:spLocks noChangeAspect="1"/>
          </p:cNvSpPr>
          <p:nvPr/>
        </p:nvSpPr>
        <p:spPr bwMode="auto">
          <a:xfrm>
            <a:off x="5076825" y="5735638"/>
            <a:ext cx="168275" cy="182562"/>
          </a:xfrm>
          <a:custGeom>
            <a:avLst/>
            <a:gdLst>
              <a:gd name="T0" fmla="*/ 0 w 99"/>
              <a:gd name="T1" fmla="*/ 2147483647 h 108"/>
              <a:gd name="T2" fmla="*/ 0 w 99"/>
              <a:gd name="T3" fmla="*/ 2147483647 h 108"/>
              <a:gd name="T4" fmla="*/ 2147483647 w 99"/>
              <a:gd name="T5" fmla="*/ 2147483647 h 108"/>
              <a:gd name="T6" fmla="*/ 2147483647 w 99"/>
              <a:gd name="T7" fmla="*/ 2147483647 h 108"/>
              <a:gd name="T8" fmla="*/ 2147483647 w 99"/>
              <a:gd name="T9" fmla="*/ 0 h 108"/>
              <a:gd name="T10" fmla="*/ 2147483647 w 99"/>
              <a:gd name="T11" fmla="*/ 2147483647 h 108"/>
              <a:gd name="T12" fmla="*/ 2147483647 w 99"/>
              <a:gd name="T13" fmla="*/ 2147483647 h 108"/>
              <a:gd name="T14" fmla="*/ 2147483647 w 99"/>
              <a:gd name="T15" fmla="*/ 2147483647 h 108"/>
              <a:gd name="T16" fmla="*/ 0 w 99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108"/>
              <a:gd name="T29" fmla="*/ 99 w 99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108">
                <a:moveTo>
                  <a:pt x="0" y="103"/>
                </a:moveTo>
                <a:lnTo>
                  <a:pt x="0" y="103"/>
                </a:lnTo>
                <a:lnTo>
                  <a:pt x="77" y="108"/>
                </a:lnTo>
                <a:lnTo>
                  <a:pt x="99" y="99"/>
                </a:lnTo>
                <a:lnTo>
                  <a:pt x="88" y="0"/>
                </a:lnTo>
                <a:lnTo>
                  <a:pt x="50" y="9"/>
                </a:lnTo>
                <a:lnTo>
                  <a:pt x="72" y="19"/>
                </a:lnTo>
                <a:lnTo>
                  <a:pt x="0" y="10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76" name="Freeform 123"/>
          <p:cNvSpPr>
            <a:spLocks noChangeAspect="1"/>
          </p:cNvSpPr>
          <p:nvPr/>
        </p:nvSpPr>
        <p:spPr bwMode="auto">
          <a:xfrm>
            <a:off x="5027613" y="5703888"/>
            <a:ext cx="198437" cy="204787"/>
          </a:xfrm>
          <a:custGeom>
            <a:avLst/>
            <a:gdLst>
              <a:gd name="T0" fmla="*/ 0 w 116"/>
              <a:gd name="T1" fmla="*/ 2147483647 h 122"/>
              <a:gd name="T2" fmla="*/ 0 w 116"/>
              <a:gd name="T3" fmla="*/ 2147483647 h 122"/>
              <a:gd name="T4" fmla="*/ 0 w 116"/>
              <a:gd name="T5" fmla="*/ 2147483647 h 122"/>
              <a:gd name="T6" fmla="*/ 2147483647 w 116"/>
              <a:gd name="T7" fmla="*/ 2147483647 h 122"/>
              <a:gd name="T8" fmla="*/ 2147483647 w 116"/>
              <a:gd name="T9" fmla="*/ 2147483647 h 122"/>
              <a:gd name="T10" fmla="*/ 2147483647 w 116"/>
              <a:gd name="T11" fmla="*/ 2147483647 h 122"/>
              <a:gd name="T12" fmla="*/ 2147483647 w 116"/>
              <a:gd name="T13" fmla="*/ 0 h 122"/>
              <a:gd name="T14" fmla="*/ 2147483647 w 116"/>
              <a:gd name="T15" fmla="*/ 0 h 122"/>
              <a:gd name="T16" fmla="*/ 0 w 116"/>
              <a:gd name="T17" fmla="*/ 2147483647 h 1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122"/>
              <a:gd name="T29" fmla="*/ 116 w 116"/>
              <a:gd name="T30" fmla="*/ 122 h 1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122">
                <a:moveTo>
                  <a:pt x="0" y="52"/>
                </a:moveTo>
                <a:lnTo>
                  <a:pt x="0" y="52"/>
                </a:lnTo>
                <a:lnTo>
                  <a:pt x="0" y="61"/>
                </a:lnTo>
                <a:lnTo>
                  <a:pt x="28" y="122"/>
                </a:lnTo>
                <a:lnTo>
                  <a:pt x="100" y="38"/>
                </a:lnTo>
                <a:lnTo>
                  <a:pt x="116" y="47"/>
                </a:lnTo>
                <a:lnTo>
                  <a:pt x="105" y="0"/>
                </a:lnTo>
                <a:lnTo>
                  <a:pt x="0" y="5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77" name="Freeform 124"/>
          <p:cNvSpPr>
            <a:spLocks noChangeAspect="1"/>
          </p:cNvSpPr>
          <p:nvPr/>
        </p:nvSpPr>
        <p:spPr bwMode="auto">
          <a:xfrm>
            <a:off x="5027613" y="5637213"/>
            <a:ext cx="177800" cy="176212"/>
          </a:xfrm>
          <a:custGeom>
            <a:avLst/>
            <a:gdLst>
              <a:gd name="T0" fmla="*/ 2147483647 w 105"/>
              <a:gd name="T1" fmla="*/ 2147483647 h 104"/>
              <a:gd name="T2" fmla="*/ 2147483647 w 105"/>
              <a:gd name="T3" fmla="*/ 2147483647 h 104"/>
              <a:gd name="T4" fmla="*/ 2147483647 w 105"/>
              <a:gd name="T5" fmla="*/ 2147483647 h 104"/>
              <a:gd name="T6" fmla="*/ 0 w 105"/>
              <a:gd name="T7" fmla="*/ 2147483647 h 104"/>
              <a:gd name="T8" fmla="*/ 2147483647 w 105"/>
              <a:gd name="T9" fmla="*/ 2147483647 h 104"/>
              <a:gd name="T10" fmla="*/ 2147483647 w 105"/>
              <a:gd name="T11" fmla="*/ 2147483647 h 104"/>
              <a:gd name="T12" fmla="*/ 2147483647 w 105"/>
              <a:gd name="T13" fmla="*/ 0 h 104"/>
              <a:gd name="T14" fmla="*/ 2147483647 w 105"/>
              <a:gd name="T15" fmla="*/ 0 h 104"/>
              <a:gd name="T16" fmla="*/ 2147483647 w 105"/>
              <a:gd name="T17" fmla="*/ 2147483647 h 1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5"/>
              <a:gd name="T28" fmla="*/ 0 h 104"/>
              <a:gd name="T29" fmla="*/ 105 w 105"/>
              <a:gd name="T30" fmla="*/ 104 h 1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5" h="104">
                <a:moveTo>
                  <a:pt x="23" y="104"/>
                </a:moveTo>
                <a:lnTo>
                  <a:pt x="23" y="104"/>
                </a:lnTo>
                <a:lnTo>
                  <a:pt x="17" y="99"/>
                </a:lnTo>
                <a:lnTo>
                  <a:pt x="0" y="90"/>
                </a:lnTo>
                <a:lnTo>
                  <a:pt x="105" y="38"/>
                </a:lnTo>
                <a:lnTo>
                  <a:pt x="61" y="10"/>
                </a:lnTo>
                <a:lnTo>
                  <a:pt x="17" y="0"/>
                </a:lnTo>
                <a:lnTo>
                  <a:pt x="23" y="10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78" name="Freeform 125"/>
          <p:cNvSpPr>
            <a:spLocks noChangeAspect="1"/>
          </p:cNvSpPr>
          <p:nvPr/>
        </p:nvSpPr>
        <p:spPr bwMode="auto">
          <a:xfrm>
            <a:off x="4859338" y="5637213"/>
            <a:ext cx="207962" cy="201612"/>
          </a:xfrm>
          <a:custGeom>
            <a:avLst/>
            <a:gdLst>
              <a:gd name="T0" fmla="*/ 0 w 122"/>
              <a:gd name="T1" fmla="*/ 2147483647 h 118"/>
              <a:gd name="T2" fmla="*/ 0 w 122"/>
              <a:gd name="T3" fmla="*/ 2147483647 h 118"/>
              <a:gd name="T4" fmla="*/ 2147483647 w 122"/>
              <a:gd name="T5" fmla="*/ 2147483647 h 118"/>
              <a:gd name="T6" fmla="*/ 2147483647 w 122"/>
              <a:gd name="T7" fmla="*/ 2147483647 h 118"/>
              <a:gd name="T8" fmla="*/ 2147483647 w 122"/>
              <a:gd name="T9" fmla="*/ 2147483647 h 118"/>
              <a:gd name="T10" fmla="*/ 2147483647 w 122"/>
              <a:gd name="T11" fmla="*/ 2147483647 h 118"/>
              <a:gd name="T12" fmla="*/ 2147483647 w 122"/>
              <a:gd name="T13" fmla="*/ 2147483647 h 118"/>
              <a:gd name="T14" fmla="*/ 2147483647 w 122"/>
              <a:gd name="T15" fmla="*/ 2147483647 h 118"/>
              <a:gd name="T16" fmla="*/ 2147483647 w 122"/>
              <a:gd name="T17" fmla="*/ 0 h 118"/>
              <a:gd name="T18" fmla="*/ 2147483647 w 122"/>
              <a:gd name="T19" fmla="*/ 2147483647 h 118"/>
              <a:gd name="T20" fmla="*/ 2147483647 w 122"/>
              <a:gd name="T21" fmla="*/ 2147483647 h 118"/>
              <a:gd name="T22" fmla="*/ 2147483647 w 122"/>
              <a:gd name="T23" fmla="*/ 2147483647 h 118"/>
              <a:gd name="T24" fmla="*/ 2147483647 w 122"/>
              <a:gd name="T25" fmla="*/ 2147483647 h 118"/>
              <a:gd name="T26" fmla="*/ 2147483647 w 122"/>
              <a:gd name="T27" fmla="*/ 2147483647 h 118"/>
              <a:gd name="T28" fmla="*/ 2147483647 w 122"/>
              <a:gd name="T29" fmla="*/ 2147483647 h 118"/>
              <a:gd name="T30" fmla="*/ 2147483647 w 122"/>
              <a:gd name="T31" fmla="*/ 2147483647 h 118"/>
              <a:gd name="T32" fmla="*/ 0 w 122"/>
              <a:gd name="T33" fmla="*/ 2147483647 h 1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118"/>
              <a:gd name="T53" fmla="*/ 122 w 122"/>
              <a:gd name="T54" fmla="*/ 118 h 1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118">
                <a:moveTo>
                  <a:pt x="0" y="85"/>
                </a:moveTo>
                <a:lnTo>
                  <a:pt x="0" y="85"/>
                </a:lnTo>
                <a:lnTo>
                  <a:pt x="33" y="113"/>
                </a:lnTo>
                <a:lnTo>
                  <a:pt x="72" y="118"/>
                </a:lnTo>
                <a:lnTo>
                  <a:pt x="94" y="113"/>
                </a:lnTo>
                <a:lnTo>
                  <a:pt x="110" y="109"/>
                </a:lnTo>
                <a:lnTo>
                  <a:pt x="122" y="104"/>
                </a:lnTo>
                <a:lnTo>
                  <a:pt x="116" y="0"/>
                </a:lnTo>
                <a:lnTo>
                  <a:pt x="77" y="10"/>
                </a:lnTo>
                <a:lnTo>
                  <a:pt x="55" y="19"/>
                </a:lnTo>
                <a:lnTo>
                  <a:pt x="55" y="24"/>
                </a:lnTo>
                <a:lnTo>
                  <a:pt x="61" y="19"/>
                </a:lnTo>
                <a:lnTo>
                  <a:pt x="88" y="24"/>
                </a:lnTo>
                <a:lnTo>
                  <a:pt x="110" y="43"/>
                </a:lnTo>
                <a:lnTo>
                  <a:pt x="0" y="8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79" name="Freeform 126"/>
          <p:cNvSpPr>
            <a:spLocks noChangeAspect="1"/>
          </p:cNvSpPr>
          <p:nvPr/>
        </p:nvSpPr>
        <p:spPr bwMode="auto">
          <a:xfrm>
            <a:off x="4859338" y="5576888"/>
            <a:ext cx="225425" cy="204787"/>
          </a:xfrm>
          <a:custGeom>
            <a:avLst/>
            <a:gdLst>
              <a:gd name="T0" fmla="*/ 2147483647 w 133"/>
              <a:gd name="T1" fmla="*/ 2147483647 h 122"/>
              <a:gd name="T2" fmla="*/ 2147483647 w 133"/>
              <a:gd name="T3" fmla="*/ 2147483647 h 122"/>
              <a:gd name="T4" fmla="*/ 2147483647 w 133"/>
              <a:gd name="T5" fmla="*/ 2147483647 h 122"/>
              <a:gd name="T6" fmla="*/ 0 w 133"/>
              <a:gd name="T7" fmla="*/ 2147483647 h 122"/>
              <a:gd name="T8" fmla="*/ 2147483647 w 133"/>
              <a:gd name="T9" fmla="*/ 2147483647 h 122"/>
              <a:gd name="T10" fmla="*/ 2147483647 w 133"/>
              <a:gd name="T11" fmla="*/ 2147483647 h 122"/>
              <a:gd name="T12" fmla="*/ 2147483647 w 133"/>
              <a:gd name="T13" fmla="*/ 0 h 122"/>
              <a:gd name="T14" fmla="*/ 2147483647 w 133"/>
              <a:gd name="T15" fmla="*/ 0 h 122"/>
              <a:gd name="T16" fmla="*/ 2147483647 w 133"/>
              <a:gd name="T17" fmla="*/ 2147483647 h 1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"/>
              <a:gd name="T28" fmla="*/ 0 h 122"/>
              <a:gd name="T29" fmla="*/ 133 w 133"/>
              <a:gd name="T30" fmla="*/ 122 h 1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" h="122">
                <a:moveTo>
                  <a:pt x="22" y="28"/>
                </a:moveTo>
                <a:lnTo>
                  <a:pt x="22" y="28"/>
                </a:lnTo>
                <a:lnTo>
                  <a:pt x="6" y="47"/>
                </a:lnTo>
                <a:lnTo>
                  <a:pt x="0" y="122"/>
                </a:lnTo>
                <a:lnTo>
                  <a:pt x="110" y="80"/>
                </a:lnTo>
                <a:lnTo>
                  <a:pt x="122" y="70"/>
                </a:lnTo>
                <a:lnTo>
                  <a:pt x="133" y="0"/>
                </a:lnTo>
                <a:lnTo>
                  <a:pt x="22" y="28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80" name="Freeform 127"/>
          <p:cNvSpPr>
            <a:spLocks noChangeAspect="1"/>
          </p:cNvSpPr>
          <p:nvPr/>
        </p:nvSpPr>
        <p:spPr bwMode="auto">
          <a:xfrm>
            <a:off x="4794250" y="5494338"/>
            <a:ext cx="290513" cy="152400"/>
          </a:xfrm>
          <a:custGeom>
            <a:avLst/>
            <a:gdLst>
              <a:gd name="T0" fmla="*/ 0 w 171"/>
              <a:gd name="T1" fmla="*/ 2147483647 h 90"/>
              <a:gd name="T2" fmla="*/ 0 w 171"/>
              <a:gd name="T3" fmla="*/ 2147483647 h 90"/>
              <a:gd name="T4" fmla="*/ 2147483647 w 171"/>
              <a:gd name="T5" fmla="*/ 2147483647 h 90"/>
              <a:gd name="T6" fmla="*/ 2147483647 w 171"/>
              <a:gd name="T7" fmla="*/ 2147483647 h 90"/>
              <a:gd name="T8" fmla="*/ 2147483647 w 171"/>
              <a:gd name="T9" fmla="*/ 2147483647 h 90"/>
              <a:gd name="T10" fmla="*/ 2147483647 w 171"/>
              <a:gd name="T11" fmla="*/ 0 h 90"/>
              <a:gd name="T12" fmla="*/ 2147483647 w 171"/>
              <a:gd name="T13" fmla="*/ 2147483647 h 90"/>
              <a:gd name="T14" fmla="*/ 2147483647 w 171"/>
              <a:gd name="T15" fmla="*/ 2147483647 h 90"/>
              <a:gd name="T16" fmla="*/ 0 w 171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"/>
              <a:gd name="T28" fmla="*/ 0 h 90"/>
              <a:gd name="T29" fmla="*/ 171 w 171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" h="90">
                <a:moveTo>
                  <a:pt x="0" y="57"/>
                </a:moveTo>
                <a:lnTo>
                  <a:pt x="0" y="57"/>
                </a:lnTo>
                <a:lnTo>
                  <a:pt x="60" y="90"/>
                </a:lnTo>
                <a:lnTo>
                  <a:pt x="60" y="76"/>
                </a:lnTo>
                <a:lnTo>
                  <a:pt x="171" y="48"/>
                </a:lnTo>
                <a:lnTo>
                  <a:pt x="115" y="0"/>
                </a:lnTo>
                <a:lnTo>
                  <a:pt x="104" y="10"/>
                </a:lnTo>
                <a:lnTo>
                  <a:pt x="0" y="57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81" name="Freeform 128"/>
          <p:cNvSpPr>
            <a:spLocks noChangeAspect="1"/>
          </p:cNvSpPr>
          <p:nvPr/>
        </p:nvSpPr>
        <p:spPr bwMode="auto">
          <a:xfrm>
            <a:off x="4784725" y="5381625"/>
            <a:ext cx="196850" cy="209550"/>
          </a:xfrm>
          <a:custGeom>
            <a:avLst/>
            <a:gdLst>
              <a:gd name="T0" fmla="*/ 0 w 116"/>
              <a:gd name="T1" fmla="*/ 2147483647 h 123"/>
              <a:gd name="T2" fmla="*/ 0 w 116"/>
              <a:gd name="T3" fmla="*/ 2147483647 h 123"/>
              <a:gd name="T4" fmla="*/ 0 w 116"/>
              <a:gd name="T5" fmla="*/ 2147483647 h 123"/>
              <a:gd name="T6" fmla="*/ 2147483647 w 116"/>
              <a:gd name="T7" fmla="*/ 2147483647 h 123"/>
              <a:gd name="T8" fmla="*/ 2147483647 w 116"/>
              <a:gd name="T9" fmla="*/ 2147483647 h 123"/>
              <a:gd name="T10" fmla="*/ 2147483647 w 116"/>
              <a:gd name="T11" fmla="*/ 2147483647 h 123"/>
              <a:gd name="T12" fmla="*/ 2147483647 w 116"/>
              <a:gd name="T13" fmla="*/ 0 h 123"/>
              <a:gd name="T14" fmla="*/ 2147483647 w 116"/>
              <a:gd name="T15" fmla="*/ 0 h 123"/>
              <a:gd name="T16" fmla="*/ 0 w 116"/>
              <a:gd name="T17" fmla="*/ 2147483647 h 1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123"/>
              <a:gd name="T29" fmla="*/ 116 w 116"/>
              <a:gd name="T30" fmla="*/ 123 h 1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123">
                <a:moveTo>
                  <a:pt x="0" y="43"/>
                </a:moveTo>
                <a:lnTo>
                  <a:pt x="0" y="43"/>
                </a:lnTo>
                <a:lnTo>
                  <a:pt x="0" y="62"/>
                </a:lnTo>
                <a:lnTo>
                  <a:pt x="6" y="123"/>
                </a:lnTo>
                <a:lnTo>
                  <a:pt x="110" y="76"/>
                </a:lnTo>
                <a:lnTo>
                  <a:pt x="116" y="57"/>
                </a:lnTo>
                <a:lnTo>
                  <a:pt x="110" y="0"/>
                </a:lnTo>
                <a:lnTo>
                  <a:pt x="0" y="4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82" name="Freeform 129"/>
          <p:cNvSpPr>
            <a:spLocks noChangeAspect="1"/>
          </p:cNvSpPr>
          <p:nvPr/>
        </p:nvSpPr>
        <p:spPr bwMode="auto">
          <a:xfrm>
            <a:off x="4745038" y="5289550"/>
            <a:ext cx="227012" cy="176213"/>
          </a:xfrm>
          <a:custGeom>
            <a:avLst/>
            <a:gdLst>
              <a:gd name="T0" fmla="*/ 0 w 132"/>
              <a:gd name="T1" fmla="*/ 2147483647 h 104"/>
              <a:gd name="T2" fmla="*/ 0 w 132"/>
              <a:gd name="T3" fmla="*/ 2147483647 h 104"/>
              <a:gd name="T4" fmla="*/ 2147483647 w 132"/>
              <a:gd name="T5" fmla="*/ 2147483647 h 104"/>
              <a:gd name="T6" fmla="*/ 2147483647 w 132"/>
              <a:gd name="T7" fmla="*/ 2147483647 h 104"/>
              <a:gd name="T8" fmla="*/ 2147483647 w 132"/>
              <a:gd name="T9" fmla="*/ 2147483647 h 104"/>
              <a:gd name="T10" fmla="*/ 2147483647 w 132"/>
              <a:gd name="T11" fmla="*/ 2147483647 h 104"/>
              <a:gd name="T12" fmla="*/ 2147483647 w 132"/>
              <a:gd name="T13" fmla="*/ 2147483647 h 104"/>
              <a:gd name="T14" fmla="*/ 2147483647 w 132"/>
              <a:gd name="T15" fmla="*/ 2147483647 h 104"/>
              <a:gd name="T16" fmla="*/ 2147483647 w 132"/>
              <a:gd name="T17" fmla="*/ 2147483647 h 104"/>
              <a:gd name="T18" fmla="*/ 2147483647 w 132"/>
              <a:gd name="T19" fmla="*/ 2147483647 h 104"/>
              <a:gd name="T20" fmla="*/ 2147483647 w 132"/>
              <a:gd name="T21" fmla="*/ 0 h 104"/>
              <a:gd name="T22" fmla="*/ 2147483647 w 132"/>
              <a:gd name="T23" fmla="*/ 0 h 104"/>
              <a:gd name="T24" fmla="*/ 0 w 132"/>
              <a:gd name="T25" fmla="*/ 2147483647 h 1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2"/>
              <a:gd name="T40" fmla="*/ 0 h 104"/>
              <a:gd name="T41" fmla="*/ 132 w 132"/>
              <a:gd name="T42" fmla="*/ 104 h 1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2" h="104">
                <a:moveTo>
                  <a:pt x="0" y="94"/>
                </a:moveTo>
                <a:lnTo>
                  <a:pt x="0" y="94"/>
                </a:lnTo>
                <a:lnTo>
                  <a:pt x="17" y="99"/>
                </a:lnTo>
                <a:lnTo>
                  <a:pt x="28" y="104"/>
                </a:lnTo>
                <a:lnTo>
                  <a:pt x="22" y="99"/>
                </a:lnTo>
                <a:lnTo>
                  <a:pt x="132" y="56"/>
                </a:lnTo>
                <a:lnTo>
                  <a:pt x="110" y="28"/>
                </a:lnTo>
                <a:lnTo>
                  <a:pt x="83" y="14"/>
                </a:lnTo>
                <a:lnTo>
                  <a:pt x="61" y="5"/>
                </a:lnTo>
                <a:lnTo>
                  <a:pt x="44" y="0"/>
                </a:lnTo>
                <a:lnTo>
                  <a:pt x="0" y="9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83" name="Freeform 130"/>
          <p:cNvSpPr>
            <a:spLocks noChangeAspect="1"/>
          </p:cNvSpPr>
          <p:nvPr/>
        </p:nvSpPr>
        <p:spPr bwMode="auto">
          <a:xfrm>
            <a:off x="4643438" y="5264150"/>
            <a:ext cx="177800" cy="184150"/>
          </a:xfrm>
          <a:custGeom>
            <a:avLst/>
            <a:gdLst>
              <a:gd name="T0" fmla="*/ 0 w 104"/>
              <a:gd name="T1" fmla="*/ 2147483647 h 108"/>
              <a:gd name="T2" fmla="*/ 0 w 104"/>
              <a:gd name="T3" fmla="*/ 2147483647 h 108"/>
              <a:gd name="T4" fmla="*/ 2147483647 w 104"/>
              <a:gd name="T5" fmla="*/ 2147483647 h 108"/>
              <a:gd name="T6" fmla="*/ 2147483647 w 104"/>
              <a:gd name="T7" fmla="*/ 2147483647 h 108"/>
              <a:gd name="T8" fmla="*/ 2147483647 w 104"/>
              <a:gd name="T9" fmla="*/ 2147483647 h 108"/>
              <a:gd name="T10" fmla="*/ 2147483647 w 104"/>
              <a:gd name="T11" fmla="*/ 2147483647 h 108"/>
              <a:gd name="T12" fmla="*/ 2147483647 w 104"/>
              <a:gd name="T13" fmla="*/ 0 h 108"/>
              <a:gd name="T14" fmla="*/ 2147483647 w 104"/>
              <a:gd name="T15" fmla="*/ 0 h 108"/>
              <a:gd name="T16" fmla="*/ 0 w 104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4"/>
              <a:gd name="T28" fmla="*/ 0 h 108"/>
              <a:gd name="T29" fmla="*/ 104 w 104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4" h="108">
                <a:moveTo>
                  <a:pt x="0" y="94"/>
                </a:moveTo>
                <a:lnTo>
                  <a:pt x="0" y="99"/>
                </a:lnTo>
                <a:lnTo>
                  <a:pt x="38" y="103"/>
                </a:lnTo>
                <a:lnTo>
                  <a:pt x="60" y="108"/>
                </a:lnTo>
                <a:lnTo>
                  <a:pt x="104" y="14"/>
                </a:lnTo>
                <a:lnTo>
                  <a:pt x="60" y="5"/>
                </a:lnTo>
                <a:lnTo>
                  <a:pt x="27" y="0"/>
                </a:lnTo>
                <a:lnTo>
                  <a:pt x="0" y="9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84" name="Freeform 131"/>
          <p:cNvSpPr>
            <a:spLocks noChangeAspect="1"/>
          </p:cNvSpPr>
          <p:nvPr/>
        </p:nvSpPr>
        <p:spPr bwMode="auto">
          <a:xfrm>
            <a:off x="4548188" y="5232400"/>
            <a:ext cx="142875" cy="192088"/>
          </a:xfrm>
          <a:custGeom>
            <a:avLst/>
            <a:gdLst>
              <a:gd name="T0" fmla="*/ 0 w 82"/>
              <a:gd name="T1" fmla="*/ 2147483647 h 113"/>
              <a:gd name="T2" fmla="*/ 0 w 82"/>
              <a:gd name="T3" fmla="*/ 2147483647 h 113"/>
              <a:gd name="T4" fmla="*/ 2147483647 w 82"/>
              <a:gd name="T5" fmla="*/ 2147483647 h 113"/>
              <a:gd name="T6" fmla="*/ 2147483647 w 82"/>
              <a:gd name="T7" fmla="*/ 2147483647 h 113"/>
              <a:gd name="T8" fmla="*/ 2147483647 w 82"/>
              <a:gd name="T9" fmla="*/ 2147483647 h 113"/>
              <a:gd name="T10" fmla="*/ 2147483647 w 82"/>
              <a:gd name="T11" fmla="*/ 2147483647 h 113"/>
              <a:gd name="T12" fmla="*/ 2147483647 w 82"/>
              <a:gd name="T13" fmla="*/ 0 h 113"/>
              <a:gd name="T14" fmla="*/ 2147483647 w 82"/>
              <a:gd name="T15" fmla="*/ 0 h 113"/>
              <a:gd name="T16" fmla="*/ 0 w 82"/>
              <a:gd name="T17" fmla="*/ 2147483647 h 1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"/>
              <a:gd name="T28" fmla="*/ 0 h 113"/>
              <a:gd name="T29" fmla="*/ 82 w 82"/>
              <a:gd name="T30" fmla="*/ 113 h 1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" h="113">
                <a:moveTo>
                  <a:pt x="0" y="99"/>
                </a:moveTo>
                <a:lnTo>
                  <a:pt x="0" y="99"/>
                </a:lnTo>
                <a:lnTo>
                  <a:pt x="16" y="104"/>
                </a:lnTo>
                <a:lnTo>
                  <a:pt x="55" y="113"/>
                </a:lnTo>
                <a:lnTo>
                  <a:pt x="82" y="19"/>
                </a:lnTo>
                <a:lnTo>
                  <a:pt x="55" y="9"/>
                </a:lnTo>
                <a:lnTo>
                  <a:pt x="5" y="0"/>
                </a:lnTo>
                <a:lnTo>
                  <a:pt x="0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85" name="Freeform 132"/>
          <p:cNvSpPr>
            <a:spLocks noChangeAspect="1"/>
          </p:cNvSpPr>
          <p:nvPr/>
        </p:nvSpPr>
        <p:spPr bwMode="auto">
          <a:xfrm>
            <a:off x="4435475" y="5232400"/>
            <a:ext cx="152400" cy="174625"/>
          </a:xfrm>
          <a:custGeom>
            <a:avLst/>
            <a:gdLst>
              <a:gd name="T0" fmla="*/ 0 w 88"/>
              <a:gd name="T1" fmla="*/ 2147483647 h 104"/>
              <a:gd name="T2" fmla="*/ 0 w 88"/>
              <a:gd name="T3" fmla="*/ 2147483647 h 104"/>
              <a:gd name="T4" fmla="*/ 2147483647 w 88"/>
              <a:gd name="T5" fmla="*/ 2147483647 h 104"/>
              <a:gd name="T6" fmla="*/ 2147483647 w 88"/>
              <a:gd name="T7" fmla="*/ 2147483647 h 104"/>
              <a:gd name="T8" fmla="*/ 2147483647 w 88"/>
              <a:gd name="T9" fmla="*/ 0 h 104"/>
              <a:gd name="T10" fmla="*/ 2147483647 w 88"/>
              <a:gd name="T11" fmla="*/ 2147483647 h 104"/>
              <a:gd name="T12" fmla="*/ 2147483647 w 88"/>
              <a:gd name="T13" fmla="*/ 2147483647 h 104"/>
              <a:gd name="T14" fmla="*/ 2147483647 w 88"/>
              <a:gd name="T15" fmla="*/ 2147483647 h 104"/>
              <a:gd name="T16" fmla="*/ 0 w 88"/>
              <a:gd name="T17" fmla="*/ 2147483647 h 1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"/>
              <a:gd name="T28" fmla="*/ 0 h 104"/>
              <a:gd name="T29" fmla="*/ 88 w 88"/>
              <a:gd name="T30" fmla="*/ 104 h 1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104">
                <a:moveTo>
                  <a:pt x="0" y="104"/>
                </a:moveTo>
                <a:lnTo>
                  <a:pt x="0" y="104"/>
                </a:lnTo>
                <a:lnTo>
                  <a:pt x="88" y="99"/>
                </a:lnTo>
                <a:lnTo>
                  <a:pt x="66" y="99"/>
                </a:lnTo>
                <a:lnTo>
                  <a:pt x="71" y="0"/>
                </a:lnTo>
                <a:lnTo>
                  <a:pt x="22" y="19"/>
                </a:lnTo>
                <a:lnTo>
                  <a:pt x="82" y="28"/>
                </a:lnTo>
                <a:lnTo>
                  <a:pt x="0" y="10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86" name="Freeform 133"/>
          <p:cNvSpPr>
            <a:spLocks noChangeAspect="1"/>
          </p:cNvSpPr>
          <p:nvPr/>
        </p:nvSpPr>
        <p:spPr bwMode="auto">
          <a:xfrm>
            <a:off x="4348163" y="5153025"/>
            <a:ext cx="228600" cy="254000"/>
          </a:xfrm>
          <a:custGeom>
            <a:avLst/>
            <a:gdLst>
              <a:gd name="T0" fmla="*/ 0 w 132"/>
              <a:gd name="T1" fmla="*/ 2147483647 h 151"/>
              <a:gd name="T2" fmla="*/ 0 w 132"/>
              <a:gd name="T3" fmla="*/ 2147483647 h 151"/>
              <a:gd name="T4" fmla="*/ 2147483647 w 132"/>
              <a:gd name="T5" fmla="*/ 2147483647 h 151"/>
              <a:gd name="T6" fmla="*/ 2147483647 w 132"/>
              <a:gd name="T7" fmla="*/ 2147483647 h 151"/>
              <a:gd name="T8" fmla="*/ 2147483647 w 132"/>
              <a:gd name="T9" fmla="*/ 2147483647 h 151"/>
              <a:gd name="T10" fmla="*/ 2147483647 w 132"/>
              <a:gd name="T11" fmla="*/ 2147483647 h 151"/>
              <a:gd name="T12" fmla="*/ 2147483647 w 132"/>
              <a:gd name="T13" fmla="*/ 0 h 151"/>
              <a:gd name="T14" fmla="*/ 2147483647 w 132"/>
              <a:gd name="T15" fmla="*/ 0 h 151"/>
              <a:gd name="T16" fmla="*/ 0 w 132"/>
              <a:gd name="T17" fmla="*/ 2147483647 h 1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2"/>
              <a:gd name="T28" fmla="*/ 0 h 151"/>
              <a:gd name="T29" fmla="*/ 132 w 132"/>
              <a:gd name="T30" fmla="*/ 151 h 1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2" h="151">
                <a:moveTo>
                  <a:pt x="0" y="71"/>
                </a:moveTo>
                <a:lnTo>
                  <a:pt x="0" y="71"/>
                </a:lnTo>
                <a:lnTo>
                  <a:pt x="17" y="99"/>
                </a:lnTo>
                <a:lnTo>
                  <a:pt x="50" y="151"/>
                </a:lnTo>
                <a:lnTo>
                  <a:pt x="132" y="75"/>
                </a:lnTo>
                <a:lnTo>
                  <a:pt x="116" y="52"/>
                </a:lnTo>
                <a:lnTo>
                  <a:pt x="83" y="0"/>
                </a:lnTo>
                <a:lnTo>
                  <a:pt x="0" y="7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87" name="Freeform 134"/>
          <p:cNvSpPr>
            <a:spLocks noChangeAspect="1"/>
          </p:cNvSpPr>
          <p:nvPr/>
        </p:nvSpPr>
        <p:spPr bwMode="auto">
          <a:xfrm>
            <a:off x="4294188" y="5153025"/>
            <a:ext cx="198437" cy="146050"/>
          </a:xfrm>
          <a:custGeom>
            <a:avLst/>
            <a:gdLst>
              <a:gd name="T0" fmla="*/ 0 w 116"/>
              <a:gd name="T1" fmla="*/ 2147483647 h 85"/>
              <a:gd name="T2" fmla="*/ 0 w 116"/>
              <a:gd name="T3" fmla="*/ 2147483647 h 85"/>
              <a:gd name="T4" fmla="*/ 2147483647 w 116"/>
              <a:gd name="T5" fmla="*/ 2147483647 h 85"/>
              <a:gd name="T6" fmla="*/ 2147483647 w 116"/>
              <a:gd name="T7" fmla="*/ 2147483647 h 85"/>
              <a:gd name="T8" fmla="*/ 2147483647 w 116"/>
              <a:gd name="T9" fmla="*/ 0 h 85"/>
              <a:gd name="T10" fmla="*/ 2147483647 w 116"/>
              <a:gd name="T11" fmla="*/ 0 h 85"/>
              <a:gd name="T12" fmla="*/ 2147483647 w 116"/>
              <a:gd name="T13" fmla="*/ 2147483647 h 85"/>
              <a:gd name="T14" fmla="*/ 2147483647 w 116"/>
              <a:gd name="T15" fmla="*/ 2147483647 h 85"/>
              <a:gd name="T16" fmla="*/ 0 w 116"/>
              <a:gd name="T17" fmla="*/ 2147483647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85"/>
              <a:gd name="T29" fmla="*/ 116 w 116"/>
              <a:gd name="T30" fmla="*/ 85 h 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85">
                <a:moveTo>
                  <a:pt x="0" y="80"/>
                </a:moveTo>
                <a:lnTo>
                  <a:pt x="0" y="80"/>
                </a:lnTo>
                <a:lnTo>
                  <a:pt x="94" y="85"/>
                </a:lnTo>
                <a:lnTo>
                  <a:pt x="33" y="71"/>
                </a:lnTo>
                <a:lnTo>
                  <a:pt x="116" y="0"/>
                </a:lnTo>
                <a:lnTo>
                  <a:pt x="33" y="0"/>
                </a:lnTo>
                <a:lnTo>
                  <a:pt x="99" y="19"/>
                </a:lnTo>
                <a:lnTo>
                  <a:pt x="0" y="8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88" name="Freeform 135"/>
          <p:cNvSpPr>
            <a:spLocks noChangeAspect="1"/>
          </p:cNvSpPr>
          <p:nvPr/>
        </p:nvSpPr>
        <p:spPr bwMode="auto">
          <a:xfrm>
            <a:off x="4171950" y="5073650"/>
            <a:ext cx="292100" cy="215900"/>
          </a:xfrm>
          <a:custGeom>
            <a:avLst/>
            <a:gdLst>
              <a:gd name="T0" fmla="*/ 0 w 171"/>
              <a:gd name="T1" fmla="*/ 0 h 127"/>
              <a:gd name="T2" fmla="*/ 0 w 171"/>
              <a:gd name="T3" fmla="*/ 0 h 127"/>
              <a:gd name="T4" fmla="*/ 2147483647 w 171"/>
              <a:gd name="T5" fmla="*/ 2147483647 h 127"/>
              <a:gd name="T6" fmla="*/ 2147483647 w 171"/>
              <a:gd name="T7" fmla="*/ 2147483647 h 127"/>
              <a:gd name="T8" fmla="*/ 2147483647 w 171"/>
              <a:gd name="T9" fmla="*/ 2147483647 h 127"/>
              <a:gd name="T10" fmla="*/ 2147483647 w 171"/>
              <a:gd name="T11" fmla="*/ 2147483647 h 127"/>
              <a:gd name="T12" fmla="*/ 2147483647 w 171"/>
              <a:gd name="T13" fmla="*/ 2147483647 h 127"/>
              <a:gd name="T14" fmla="*/ 2147483647 w 171"/>
              <a:gd name="T15" fmla="*/ 2147483647 h 127"/>
              <a:gd name="T16" fmla="*/ 0 w 171"/>
              <a:gd name="T17" fmla="*/ 0 h 1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1"/>
              <a:gd name="T28" fmla="*/ 0 h 127"/>
              <a:gd name="T29" fmla="*/ 171 w 171"/>
              <a:gd name="T30" fmla="*/ 127 h 1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1" h="127">
                <a:moveTo>
                  <a:pt x="0" y="0"/>
                </a:moveTo>
                <a:lnTo>
                  <a:pt x="0" y="0"/>
                </a:lnTo>
                <a:lnTo>
                  <a:pt x="22" y="94"/>
                </a:lnTo>
                <a:lnTo>
                  <a:pt x="72" y="127"/>
                </a:lnTo>
                <a:lnTo>
                  <a:pt x="171" y="66"/>
                </a:lnTo>
                <a:lnTo>
                  <a:pt x="100" y="19"/>
                </a:lnTo>
                <a:lnTo>
                  <a:pt x="77" y="75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89" name="Freeform 136"/>
          <p:cNvSpPr>
            <a:spLocks noChangeAspect="1"/>
          </p:cNvSpPr>
          <p:nvPr/>
        </p:nvSpPr>
        <p:spPr bwMode="auto">
          <a:xfrm>
            <a:off x="4171950" y="5026025"/>
            <a:ext cx="234950" cy="174625"/>
          </a:xfrm>
          <a:custGeom>
            <a:avLst/>
            <a:gdLst>
              <a:gd name="T0" fmla="*/ 2147483647 w 138"/>
              <a:gd name="T1" fmla="*/ 0 h 104"/>
              <a:gd name="T2" fmla="*/ 2147483647 w 138"/>
              <a:gd name="T3" fmla="*/ 0 h 104"/>
              <a:gd name="T4" fmla="*/ 2147483647 w 138"/>
              <a:gd name="T5" fmla="*/ 2147483647 h 104"/>
              <a:gd name="T6" fmla="*/ 0 w 138"/>
              <a:gd name="T7" fmla="*/ 2147483647 h 104"/>
              <a:gd name="T8" fmla="*/ 2147483647 w 138"/>
              <a:gd name="T9" fmla="*/ 2147483647 h 104"/>
              <a:gd name="T10" fmla="*/ 2147483647 w 138"/>
              <a:gd name="T11" fmla="*/ 2147483647 h 104"/>
              <a:gd name="T12" fmla="*/ 2147483647 w 138"/>
              <a:gd name="T13" fmla="*/ 2147483647 h 104"/>
              <a:gd name="T14" fmla="*/ 2147483647 w 138"/>
              <a:gd name="T15" fmla="*/ 2147483647 h 104"/>
              <a:gd name="T16" fmla="*/ 2147483647 w 138"/>
              <a:gd name="T17" fmla="*/ 0 h 1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8"/>
              <a:gd name="T28" fmla="*/ 0 h 104"/>
              <a:gd name="T29" fmla="*/ 138 w 138"/>
              <a:gd name="T30" fmla="*/ 104 h 1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8" h="104">
                <a:moveTo>
                  <a:pt x="50" y="0"/>
                </a:moveTo>
                <a:lnTo>
                  <a:pt x="50" y="0"/>
                </a:lnTo>
                <a:lnTo>
                  <a:pt x="33" y="10"/>
                </a:lnTo>
                <a:lnTo>
                  <a:pt x="0" y="29"/>
                </a:lnTo>
                <a:lnTo>
                  <a:pt x="77" y="104"/>
                </a:lnTo>
                <a:lnTo>
                  <a:pt x="100" y="90"/>
                </a:lnTo>
                <a:lnTo>
                  <a:pt x="138" y="66"/>
                </a:lnTo>
                <a:lnTo>
                  <a:pt x="50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90" name="Freeform 137"/>
          <p:cNvSpPr>
            <a:spLocks noChangeAspect="1"/>
          </p:cNvSpPr>
          <p:nvPr/>
        </p:nvSpPr>
        <p:spPr bwMode="auto">
          <a:xfrm>
            <a:off x="4256088" y="4953000"/>
            <a:ext cx="198437" cy="185738"/>
          </a:xfrm>
          <a:custGeom>
            <a:avLst/>
            <a:gdLst>
              <a:gd name="T0" fmla="*/ 2147483647 w 116"/>
              <a:gd name="T1" fmla="*/ 2147483647 h 108"/>
              <a:gd name="T2" fmla="*/ 2147483647 w 116"/>
              <a:gd name="T3" fmla="*/ 2147483647 h 108"/>
              <a:gd name="T4" fmla="*/ 0 w 116"/>
              <a:gd name="T5" fmla="*/ 2147483647 h 108"/>
              <a:gd name="T6" fmla="*/ 0 w 116"/>
              <a:gd name="T7" fmla="*/ 2147483647 h 108"/>
              <a:gd name="T8" fmla="*/ 0 w 116"/>
              <a:gd name="T9" fmla="*/ 2147483647 h 108"/>
              <a:gd name="T10" fmla="*/ 0 w 116"/>
              <a:gd name="T11" fmla="*/ 2147483647 h 108"/>
              <a:gd name="T12" fmla="*/ 2147483647 w 116"/>
              <a:gd name="T13" fmla="*/ 2147483647 h 108"/>
              <a:gd name="T14" fmla="*/ 2147483647 w 116"/>
              <a:gd name="T15" fmla="*/ 2147483647 h 108"/>
              <a:gd name="T16" fmla="*/ 2147483647 w 116"/>
              <a:gd name="T17" fmla="*/ 2147483647 h 108"/>
              <a:gd name="T18" fmla="*/ 2147483647 w 116"/>
              <a:gd name="T19" fmla="*/ 2147483647 h 108"/>
              <a:gd name="T20" fmla="*/ 2147483647 w 116"/>
              <a:gd name="T21" fmla="*/ 0 h 108"/>
              <a:gd name="T22" fmla="*/ 2147483647 w 116"/>
              <a:gd name="T23" fmla="*/ 0 h 108"/>
              <a:gd name="T24" fmla="*/ 2147483647 w 116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6"/>
              <a:gd name="T40" fmla="*/ 0 h 108"/>
              <a:gd name="T41" fmla="*/ 116 w 116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6" h="108">
                <a:moveTo>
                  <a:pt x="11" y="71"/>
                </a:moveTo>
                <a:lnTo>
                  <a:pt x="11" y="71"/>
                </a:lnTo>
                <a:lnTo>
                  <a:pt x="0" y="52"/>
                </a:lnTo>
                <a:lnTo>
                  <a:pt x="0" y="42"/>
                </a:lnTo>
                <a:lnTo>
                  <a:pt x="88" y="108"/>
                </a:lnTo>
                <a:lnTo>
                  <a:pt x="105" y="90"/>
                </a:lnTo>
                <a:lnTo>
                  <a:pt x="116" y="66"/>
                </a:lnTo>
                <a:lnTo>
                  <a:pt x="116" y="33"/>
                </a:lnTo>
                <a:lnTo>
                  <a:pt x="94" y="0"/>
                </a:lnTo>
                <a:lnTo>
                  <a:pt x="11" y="7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91" name="Freeform 138"/>
          <p:cNvSpPr>
            <a:spLocks noChangeAspect="1"/>
          </p:cNvSpPr>
          <p:nvPr/>
        </p:nvSpPr>
        <p:spPr bwMode="auto">
          <a:xfrm>
            <a:off x="4227513" y="4953000"/>
            <a:ext cx="190500" cy="185738"/>
          </a:xfrm>
          <a:custGeom>
            <a:avLst/>
            <a:gdLst>
              <a:gd name="T0" fmla="*/ 0 w 111"/>
              <a:gd name="T1" fmla="*/ 2147483647 h 108"/>
              <a:gd name="T2" fmla="*/ 0 w 111"/>
              <a:gd name="T3" fmla="*/ 2147483647 h 108"/>
              <a:gd name="T4" fmla="*/ 2147483647 w 111"/>
              <a:gd name="T5" fmla="*/ 2147483647 h 108"/>
              <a:gd name="T6" fmla="*/ 2147483647 w 111"/>
              <a:gd name="T7" fmla="*/ 2147483647 h 108"/>
              <a:gd name="T8" fmla="*/ 2147483647 w 111"/>
              <a:gd name="T9" fmla="*/ 0 h 108"/>
              <a:gd name="T10" fmla="*/ 2147483647 w 111"/>
              <a:gd name="T11" fmla="*/ 0 h 108"/>
              <a:gd name="T12" fmla="*/ 2147483647 w 111"/>
              <a:gd name="T13" fmla="*/ 2147483647 h 108"/>
              <a:gd name="T14" fmla="*/ 2147483647 w 111"/>
              <a:gd name="T15" fmla="*/ 2147483647 h 108"/>
              <a:gd name="T16" fmla="*/ 0 w 111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1"/>
              <a:gd name="T28" fmla="*/ 0 h 108"/>
              <a:gd name="T29" fmla="*/ 111 w 111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1" h="108">
                <a:moveTo>
                  <a:pt x="0" y="108"/>
                </a:moveTo>
                <a:lnTo>
                  <a:pt x="0" y="108"/>
                </a:lnTo>
                <a:lnTo>
                  <a:pt x="61" y="90"/>
                </a:lnTo>
                <a:lnTo>
                  <a:pt x="28" y="71"/>
                </a:lnTo>
                <a:lnTo>
                  <a:pt x="111" y="0"/>
                </a:lnTo>
                <a:lnTo>
                  <a:pt x="11" y="0"/>
                </a:lnTo>
                <a:lnTo>
                  <a:pt x="6" y="9"/>
                </a:lnTo>
                <a:lnTo>
                  <a:pt x="0" y="108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92" name="Freeform 139"/>
          <p:cNvSpPr>
            <a:spLocks noChangeAspect="1"/>
          </p:cNvSpPr>
          <p:nvPr/>
        </p:nvSpPr>
        <p:spPr bwMode="auto">
          <a:xfrm>
            <a:off x="4106863" y="4967288"/>
            <a:ext cx="131762" cy="171450"/>
          </a:xfrm>
          <a:custGeom>
            <a:avLst/>
            <a:gdLst>
              <a:gd name="T0" fmla="*/ 0 w 77"/>
              <a:gd name="T1" fmla="*/ 2147483647 h 99"/>
              <a:gd name="T2" fmla="*/ 0 w 77"/>
              <a:gd name="T3" fmla="*/ 2147483647 h 99"/>
              <a:gd name="T4" fmla="*/ 2147483647 w 77"/>
              <a:gd name="T5" fmla="*/ 2147483647 h 99"/>
              <a:gd name="T6" fmla="*/ 2147483647 w 77"/>
              <a:gd name="T7" fmla="*/ 2147483647 h 99"/>
              <a:gd name="T8" fmla="*/ 2147483647 w 77"/>
              <a:gd name="T9" fmla="*/ 0 h 99"/>
              <a:gd name="T10" fmla="*/ 2147483647 w 77"/>
              <a:gd name="T11" fmla="*/ 0 h 99"/>
              <a:gd name="T12" fmla="*/ 2147483647 w 77"/>
              <a:gd name="T13" fmla="*/ 2147483647 h 99"/>
              <a:gd name="T14" fmla="*/ 2147483647 w 77"/>
              <a:gd name="T15" fmla="*/ 2147483647 h 99"/>
              <a:gd name="T16" fmla="*/ 0 w 77"/>
              <a:gd name="T17" fmla="*/ 2147483647 h 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7"/>
              <a:gd name="T28" fmla="*/ 0 h 99"/>
              <a:gd name="T29" fmla="*/ 77 w 77"/>
              <a:gd name="T30" fmla="*/ 99 h 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7" h="99">
                <a:moveTo>
                  <a:pt x="0" y="95"/>
                </a:moveTo>
                <a:lnTo>
                  <a:pt x="0" y="95"/>
                </a:lnTo>
                <a:lnTo>
                  <a:pt x="49" y="99"/>
                </a:lnTo>
                <a:lnTo>
                  <a:pt x="71" y="99"/>
                </a:lnTo>
                <a:lnTo>
                  <a:pt x="77" y="0"/>
                </a:lnTo>
                <a:lnTo>
                  <a:pt x="55" y="0"/>
                </a:lnTo>
                <a:lnTo>
                  <a:pt x="55" y="5"/>
                </a:lnTo>
                <a:lnTo>
                  <a:pt x="0" y="9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93" name="Freeform 140"/>
          <p:cNvSpPr>
            <a:spLocks noChangeAspect="1"/>
          </p:cNvSpPr>
          <p:nvPr/>
        </p:nvSpPr>
        <p:spPr bwMode="auto">
          <a:xfrm>
            <a:off x="3994150" y="4921250"/>
            <a:ext cx="204788" cy="207963"/>
          </a:xfrm>
          <a:custGeom>
            <a:avLst/>
            <a:gdLst>
              <a:gd name="T0" fmla="*/ 0 w 121"/>
              <a:gd name="T1" fmla="*/ 2147483647 h 123"/>
              <a:gd name="T2" fmla="*/ 0 w 121"/>
              <a:gd name="T3" fmla="*/ 2147483647 h 123"/>
              <a:gd name="T4" fmla="*/ 2147483647 w 121"/>
              <a:gd name="T5" fmla="*/ 2147483647 h 123"/>
              <a:gd name="T6" fmla="*/ 2147483647 w 121"/>
              <a:gd name="T7" fmla="*/ 2147483647 h 123"/>
              <a:gd name="T8" fmla="*/ 2147483647 w 121"/>
              <a:gd name="T9" fmla="*/ 2147483647 h 123"/>
              <a:gd name="T10" fmla="*/ 2147483647 w 121"/>
              <a:gd name="T11" fmla="*/ 2147483647 h 123"/>
              <a:gd name="T12" fmla="*/ 2147483647 w 121"/>
              <a:gd name="T13" fmla="*/ 0 h 123"/>
              <a:gd name="T14" fmla="*/ 2147483647 w 121"/>
              <a:gd name="T15" fmla="*/ 0 h 123"/>
              <a:gd name="T16" fmla="*/ 0 w 121"/>
              <a:gd name="T17" fmla="*/ 2147483647 h 1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123"/>
              <a:gd name="T29" fmla="*/ 121 w 121"/>
              <a:gd name="T30" fmla="*/ 123 h 1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123">
                <a:moveTo>
                  <a:pt x="0" y="90"/>
                </a:moveTo>
                <a:lnTo>
                  <a:pt x="0" y="90"/>
                </a:lnTo>
                <a:lnTo>
                  <a:pt x="33" y="104"/>
                </a:lnTo>
                <a:lnTo>
                  <a:pt x="66" y="123"/>
                </a:lnTo>
                <a:lnTo>
                  <a:pt x="121" y="33"/>
                </a:lnTo>
                <a:lnTo>
                  <a:pt x="88" y="19"/>
                </a:lnTo>
                <a:lnTo>
                  <a:pt x="60" y="0"/>
                </a:lnTo>
                <a:lnTo>
                  <a:pt x="0" y="9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94" name="Freeform 141"/>
          <p:cNvSpPr>
            <a:spLocks noChangeAspect="1"/>
          </p:cNvSpPr>
          <p:nvPr/>
        </p:nvSpPr>
        <p:spPr bwMode="auto">
          <a:xfrm>
            <a:off x="3825875" y="4810125"/>
            <a:ext cx="269875" cy="263525"/>
          </a:xfrm>
          <a:custGeom>
            <a:avLst/>
            <a:gdLst>
              <a:gd name="T0" fmla="*/ 2147483647 w 159"/>
              <a:gd name="T1" fmla="*/ 2147483647 h 156"/>
              <a:gd name="T2" fmla="*/ 2147483647 w 159"/>
              <a:gd name="T3" fmla="*/ 2147483647 h 156"/>
              <a:gd name="T4" fmla="*/ 2147483647 w 159"/>
              <a:gd name="T5" fmla="*/ 2147483647 h 156"/>
              <a:gd name="T6" fmla="*/ 2147483647 w 159"/>
              <a:gd name="T7" fmla="*/ 2147483647 h 156"/>
              <a:gd name="T8" fmla="*/ 2147483647 w 159"/>
              <a:gd name="T9" fmla="*/ 2147483647 h 156"/>
              <a:gd name="T10" fmla="*/ 2147483647 w 159"/>
              <a:gd name="T11" fmla="*/ 2147483647 h 156"/>
              <a:gd name="T12" fmla="*/ 2147483647 w 159"/>
              <a:gd name="T13" fmla="*/ 2147483647 h 156"/>
              <a:gd name="T14" fmla="*/ 2147483647 w 159"/>
              <a:gd name="T15" fmla="*/ 2147483647 h 156"/>
              <a:gd name="T16" fmla="*/ 2147483647 w 159"/>
              <a:gd name="T17" fmla="*/ 2147483647 h 156"/>
              <a:gd name="T18" fmla="*/ 2147483647 w 159"/>
              <a:gd name="T19" fmla="*/ 2147483647 h 156"/>
              <a:gd name="T20" fmla="*/ 2147483647 w 159"/>
              <a:gd name="T21" fmla="*/ 2147483647 h 156"/>
              <a:gd name="T22" fmla="*/ 2147483647 w 159"/>
              <a:gd name="T23" fmla="*/ 2147483647 h 156"/>
              <a:gd name="T24" fmla="*/ 2147483647 w 159"/>
              <a:gd name="T25" fmla="*/ 2147483647 h 156"/>
              <a:gd name="T26" fmla="*/ 2147483647 w 159"/>
              <a:gd name="T27" fmla="*/ 0 h 156"/>
              <a:gd name="T28" fmla="*/ 0 w 159"/>
              <a:gd name="T29" fmla="*/ 2147483647 h 156"/>
              <a:gd name="T30" fmla="*/ 0 w 159"/>
              <a:gd name="T31" fmla="*/ 2147483647 h 156"/>
              <a:gd name="T32" fmla="*/ 2147483647 w 159"/>
              <a:gd name="T33" fmla="*/ 2147483647 h 1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9"/>
              <a:gd name="T52" fmla="*/ 0 h 156"/>
              <a:gd name="T53" fmla="*/ 159 w 159"/>
              <a:gd name="T54" fmla="*/ 156 h 1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9" h="156">
                <a:moveTo>
                  <a:pt x="27" y="99"/>
                </a:moveTo>
                <a:lnTo>
                  <a:pt x="33" y="99"/>
                </a:lnTo>
                <a:lnTo>
                  <a:pt x="27" y="99"/>
                </a:lnTo>
                <a:lnTo>
                  <a:pt x="22" y="99"/>
                </a:lnTo>
                <a:lnTo>
                  <a:pt x="27" y="104"/>
                </a:lnTo>
                <a:lnTo>
                  <a:pt x="33" y="109"/>
                </a:lnTo>
                <a:lnTo>
                  <a:pt x="60" y="127"/>
                </a:lnTo>
                <a:lnTo>
                  <a:pt x="99" y="156"/>
                </a:lnTo>
                <a:lnTo>
                  <a:pt x="159" y="66"/>
                </a:lnTo>
                <a:lnTo>
                  <a:pt x="137" y="52"/>
                </a:lnTo>
                <a:lnTo>
                  <a:pt x="110" y="33"/>
                </a:lnTo>
                <a:lnTo>
                  <a:pt x="93" y="19"/>
                </a:lnTo>
                <a:lnTo>
                  <a:pt x="66" y="10"/>
                </a:lnTo>
                <a:lnTo>
                  <a:pt x="33" y="0"/>
                </a:lnTo>
                <a:lnTo>
                  <a:pt x="0" y="5"/>
                </a:lnTo>
                <a:lnTo>
                  <a:pt x="27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95" name="Freeform 142"/>
          <p:cNvSpPr>
            <a:spLocks noChangeAspect="1"/>
          </p:cNvSpPr>
          <p:nvPr/>
        </p:nvSpPr>
        <p:spPr bwMode="auto">
          <a:xfrm>
            <a:off x="3751263" y="4816475"/>
            <a:ext cx="290512" cy="234950"/>
          </a:xfrm>
          <a:custGeom>
            <a:avLst/>
            <a:gdLst>
              <a:gd name="T0" fmla="*/ 2147483647 w 170"/>
              <a:gd name="T1" fmla="*/ 2147483647 h 137"/>
              <a:gd name="T2" fmla="*/ 2147483647 w 170"/>
              <a:gd name="T3" fmla="*/ 2147483647 h 137"/>
              <a:gd name="T4" fmla="*/ 2147483647 w 170"/>
              <a:gd name="T5" fmla="*/ 2147483647 h 137"/>
              <a:gd name="T6" fmla="*/ 2147483647 w 170"/>
              <a:gd name="T7" fmla="*/ 2147483647 h 137"/>
              <a:gd name="T8" fmla="*/ 2147483647 w 170"/>
              <a:gd name="T9" fmla="*/ 2147483647 h 137"/>
              <a:gd name="T10" fmla="*/ 2147483647 w 170"/>
              <a:gd name="T11" fmla="*/ 2147483647 h 137"/>
              <a:gd name="T12" fmla="*/ 2147483647 w 170"/>
              <a:gd name="T13" fmla="*/ 2147483647 h 137"/>
              <a:gd name="T14" fmla="*/ 2147483647 w 170"/>
              <a:gd name="T15" fmla="*/ 2147483647 h 137"/>
              <a:gd name="T16" fmla="*/ 2147483647 w 170"/>
              <a:gd name="T17" fmla="*/ 0 h 137"/>
              <a:gd name="T18" fmla="*/ 0 w 170"/>
              <a:gd name="T19" fmla="*/ 2147483647 h 137"/>
              <a:gd name="T20" fmla="*/ 0 w 170"/>
              <a:gd name="T21" fmla="*/ 2147483647 h 137"/>
              <a:gd name="T22" fmla="*/ 2147483647 w 170"/>
              <a:gd name="T23" fmla="*/ 2147483647 h 137"/>
              <a:gd name="T24" fmla="*/ 2147483647 w 170"/>
              <a:gd name="T25" fmla="*/ 2147483647 h 137"/>
              <a:gd name="T26" fmla="*/ 2147483647 w 170"/>
              <a:gd name="T27" fmla="*/ 2147483647 h 137"/>
              <a:gd name="T28" fmla="*/ 2147483647 w 170"/>
              <a:gd name="T29" fmla="*/ 2147483647 h 137"/>
              <a:gd name="T30" fmla="*/ 2147483647 w 170"/>
              <a:gd name="T31" fmla="*/ 2147483647 h 137"/>
              <a:gd name="T32" fmla="*/ 2147483647 w 170"/>
              <a:gd name="T33" fmla="*/ 2147483647 h 1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0"/>
              <a:gd name="T52" fmla="*/ 0 h 137"/>
              <a:gd name="T53" fmla="*/ 170 w 170"/>
              <a:gd name="T54" fmla="*/ 137 h 13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0" h="137">
                <a:moveTo>
                  <a:pt x="170" y="104"/>
                </a:moveTo>
                <a:lnTo>
                  <a:pt x="170" y="104"/>
                </a:lnTo>
                <a:lnTo>
                  <a:pt x="137" y="66"/>
                </a:lnTo>
                <a:lnTo>
                  <a:pt x="110" y="42"/>
                </a:lnTo>
                <a:lnTo>
                  <a:pt x="104" y="33"/>
                </a:lnTo>
                <a:lnTo>
                  <a:pt x="104" y="38"/>
                </a:lnTo>
                <a:lnTo>
                  <a:pt x="104" y="75"/>
                </a:lnTo>
                <a:lnTo>
                  <a:pt x="71" y="94"/>
                </a:lnTo>
                <a:lnTo>
                  <a:pt x="44" y="0"/>
                </a:lnTo>
                <a:lnTo>
                  <a:pt x="0" y="28"/>
                </a:lnTo>
                <a:lnTo>
                  <a:pt x="0" y="75"/>
                </a:lnTo>
                <a:lnTo>
                  <a:pt x="11" y="99"/>
                </a:lnTo>
                <a:lnTo>
                  <a:pt x="27" y="113"/>
                </a:lnTo>
                <a:lnTo>
                  <a:pt x="49" y="132"/>
                </a:lnTo>
                <a:lnTo>
                  <a:pt x="55" y="137"/>
                </a:lnTo>
                <a:lnTo>
                  <a:pt x="170" y="10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96" name="Freeform 143"/>
          <p:cNvSpPr>
            <a:spLocks noChangeAspect="1"/>
          </p:cNvSpPr>
          <p:nvPr/>
        </p:nvSpPr>
        <p:spPr bwMode="auto">
          <a:xfrm>
            <a:off x="3825875" y="4992688"/>
            <a:ext cx="223838" cy="200025"/>
          </a:xfrm>
          <a:custGeom>
            <a:avLst/>
            <a:gdLst>
              <a:gd name="T0" fmla="*/ 2147483647 w 132"/>
              <a:gd name="T1" fmla="*/ 2147483647 h 117"/>
              <a:gd name="T2" fmla="*/ 2147483647 w 132"/>
              <a:gd name="T3" fmla="*/ 2147483647 h 117"/>
              <a:gd name="T4" fmla="*/ 2147483647 w 132"/>
              <a:gd name="T5" fmla="*/ 2147483647 h 117"/>
              <a:gd name="T6" fmla="*/ 2147483647 w 132"/>
              <a:gd name="T7" fmla="*/ 2147483647 h 117"/>
              <a:gd name="T8" fmla="*/ 2147483647 w 132"/>
              <a:gd name="T9" fmla="*/ 2147483647 h 117"/>
              <a:gd name="T10" fmla="*/ 2147483647 w 132"/>
              <a:gd name="T11" fmla="*/ 0 h 117"/>
              <a:gd name="T12" fmla="*/ 2147483647 w 132"/>
              <a:gd name="T13" fmla="*/ 2147483647 h 117"/>
              <a:gd name="T14" fmla="*/ 2147483647 w 132"/>
              <a:gd name="T15" fmla="*/ 2147483647 h 117"/>
              <a:gd name="T16" fmla="*/ 2147483647 w 132"/>
              <a:gd name="T17" fmla="*/ 2147483647 h 117"/>
              <a:gd name="T18" fmla="*/ 2147483647 w 132"/>
              <a:gd name="T19" fmla="*/ 2147483647 h 117"/>
              <a:gd name="T20" fmla="*/ 2147483647 w 132"/>
              <a:gd name="T21" fmla="*/ 2147483647 h 117"/>
              <a:gd name="T22" fmla="*/ 2147483647 w 132"/>
              <a:gd name="T23" fmla="*/ 2147483647 h 117"/>
              <a:gd name="T24" fmla="*/ 2147483647 w 132"/>
              <a:gd name="T25" fmla="*/ 2147483647 h 117"/>
              <a:gd name="T26" fmla="*/ 2147483647 w 132"/>
              <a:gd name="T27" fmla="*/ 2147483647 h 117"/>
              <a:gd name="T28" fmla="*/ 0 w 132"/>
              <a:gd name="T29" fmla="*/ 2147483647 h 117"/>
              <a:gd name="T30" fmla="*/ 2147483647 w 132"/>
              <a:gd name="T31" fmla="*/ 2147483647 h 117"/>
              <a:gd name="T32" fmla="*/ 2147483647 w 132"/>
              <a:gd name="T33" fmla="*/ 2147483647 h 117"/>
              <a:gd name="T34" fmla="*/ 2147483647 w 132"/>
              <a:gd name="T35" fmla="*/ 2147483647 h 117"/>
              <a:gd name="T36" fmla="*/ 2147483647 w 132"/>
              <a:gd name="T37" fmla="*/ 2147483647 h 117"/>
              <a:gd name="T38" fmla="*/ 2147483647 w 132"/>
              <a:gd name="T39" fmla="*/ 2147483647 h 117"/>
              <a:gd name="T40" fmla="*/ 2147483647 w 132"/>
              <a:gd name="T41" fmla="*/ 2147483647 h 117"/>
              <a:gd name="T42" fmla="*/ 2147483647 w 132"/>
              <a:gd name="T43" fmla="*/ 2147483647 h 1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2"/>
              <a:gd name="T67" fmla="*/ 0 h 117"/>
              <a:gd name="T68" fmla="*/ 132 w 132"/>
              <a:gd name="T69" fmla="*/ 117 h 1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2" h="117">
                <a:moveTo>
                  <a:pt x="93" y="103"/>
                </a:moveTo>
                <a:lnTo>
                  <a:pt x="99" y="103"/>
                </a:lnTo>
                <a:lnTo>
                  <a:pt x="121" y="75"/>
                </a:lnTo>
                <a:lnTo>
                  <a:pt x="132" y="51"/>
                </a:lnTo>
                <a:lnTo>
                  <a:pt x="132" y="23"/>
                </a:lnTo>
                <a:lnTo>
                  <a:pt x="126" y="0"/>
                </a:lnTo>
                <a:lnTo>
                  <a:pt x="11" y="33"/>
                </a:lnTo>
                <a:lnTo>
                  <a:pt x="11" y="37"/>
                </a:lnTo>
                <a:lnTo>
                  <a:pt x="16" y="37"/>
                </a:lnTo>
                <a:lnTo>
                  <a:pt x="22" y="28"/>
                </a:lnTo>
                <a:lnTo>
                  <a:pt x="5" y="47"/>
                </a:lnTo>
                <a:lnTo>
                  <a:pt x="0" y="66"/>
                </a:lnTo>
                <a:lnTo>
                  <a:pt x="5" y="84"/>
                </a:lnTo>
                <a:lnTo>
                  <a:pt x="16" y="99"/>
                </a:lnTo>
                <a:lnTo>
                  <a:pt x="33" y="113"/>
                </a:lnTo>
                <a:lnTo>
                  <a:pt x="49" y="117"/>
                </a:lnTo>
                <a:lnTo>
                  <a:pt x="71" y="117"/>
                </a:lnTo>
                <a:lnTo>
                  <a:pt x="99" y="103"/>
                </a:lnTo>
                <a:lnTo>
                  <a:pt x="93" y="10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97" name="Freeform 144"/>
          <p:cNvSpPr>
            <a:spLocks noChangeAspect="1"/>
          </p:cNvSpPr>
          <p:nvPr/>
        </p:nvSpPr>
        <p:spPr bwMode="auto">
          <a:xfrm>
            <a:off x="3698875" y="5026025"/>
            <a:ext cx="282575" cy="174625"/>
          </a:xfrm>
          <a:custGeom>
            <a:avLst/>
            <a:gdLst>
              <a:gd name="T0" fmla="*/ 2147483647 w 165"/>
              <a:gd name="T1" fmla="*/ 2147483647 h 104"/>
              <a:gd name="T2" fmla="*/ 2147483647 w 165"/>
              <a:gd name="T3" fmla="*/ 2147483647 h 104"/>
              <a:gd name="T4" fmla="*/ 2147483647 w 165"/>
              <a:gd name="T5" fmla="*/ 2147483647 h 104"/>
              <a:gd name="T6" fmla="*/ 2147483647 w 165"/>
              <a:gd name="T7" fmla="*/ 2147483647 h 104"/>
              <a:gd name="T8" fmla="*/ 2147483647 w 165"/>
              <a:gd name="T9" fmla="*/ 2147483647 h 104"/>
              <a:gd name="T10" fmla="*/ 2147483647 w 165"/>
              <a:gd name="T11" fmla="*/ 0 h 104"/>
              <a:gd name="T12" fmla="*/ 2147483647 w 165"/>
              <a:gd name="T13" fmla="*/ 2147483647 h 104"/>
              <a:gd name="T14" fmla="*/ 2147483647 w 165"/>
              <a:gd name="T15" fmla="*/ 2147483647 h 104"/>
              <a:gd name="T16" fmla="*/ 2147483647 w 165"/>
              <a:gd name="T17" fmla="*/ 2147483647 h 104"/>
              <a:gd name="T18" fmla="*/ 2147483647 w 165"/>
              <a:gd name="T19" fmla="*/ 2147483647 h 104"/>
              <a:gd name="T20" fmla="*/ 2147483647 w 165"/>
              <a:gd name="T21" fmla="*/ 2147483647 h 104"/>
              <a:gd name="T22" fmla="*/ 0 w 165"/>
              <a:gd name="T23" fmla="*/ 2147483647 h 104"/>
              <a:gd name="T24" fmla="*/ 2147483647 w 165"/>
              <a:gd name="T25" fmla="*/ 2147483647 h 104"/>
              <a:gd name="T26" fmla="*/ 2147483647 w 165"/>
              <a:gd name="T27" fmla="*/ 2147483647 h 104"/>
              <a:gd name="T28" fmla="*/ 2147483647 w 165"/>
              <a:gd name="T29" fmla="*/ 2147483647 h 104"/>
              <a:gd name="T30" fmla="*/ 2147483647 w 165"/>
              <a:gd name="T31" fmla="*/ 2147483647 h 104"/>
              <a:gd name="T32" fmla="*/ 2147483647 w 165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5"/>
              <a:gd name="T52" fmla="*/ 0 h 104"/>
              <a:gd name="T53" fmla="*/ 165 w 165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5" h="104">
                <a:moveTo>
                  <a:pt x="88" y="99"/>
                </a:moveTo>
                <a:lnTo>
                  <a:pt x="88" y="99"/>
                </a:lnTo>
                <a:lnTo>
                  <a:pt x="99" y="104"/>
                </a:lnTo>
                <a:lnTo>
                  <a:pt x="165" y="85"/>
                </a:lnTo>
                <a:lnTo>
                  <a:pt x="94" y="10"/>
                </a:lnTo>
                <a:lnTo>
                  <a:pt x="94" y="0"/>
                </a:lnTo>
                <a:lnTo>
                  <a:pt x="33" y="10"/>
                </a:lnTo>
                <a:lnTo>
                  <a:pt x="39" y="10"/>
                </a:lnTo>
                <a:lnTo>
                  <a:pt x="33" y="10"/>
                </a:lnTo>
                <a:lnTo>
                  <a:pt x="17" y="24"/>
                </a:lnTo>
                <a:lnTo>
                  <a:pt x="6" y="38"/>
                </a:lnTo>
                <a:lnTo>
                  <a:pt x="0" y="57"/>
                </a:lnTo>
                <a:lnTo>
                  <a:pt x="6" y="76"/>
                </a:lnTo>
                <a:lnTo>
                  <a:pt x="22" y="90"/>
                </a:lnTo>
                <a:lnTo>
                  <a:pt x="39" y="99"/>
                </a:lnTo>
                <a:lnTo>
                  <a:pt x="61" y="104"/>
                </a:lnTo>
                <a:lnTo>
                  <a:pt x="88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98" name="Freeform 145"/>
          <p:cNvSpPr>
            <a:spLocks noChangeAspect="1"/>
          </p:cNvSpPr>
          <p:nvPr/>
        </p:nvSpPr>
        <p:spPr bwMode="auto">
          <a:xfrm>
            <a:off x="3636963" y="5041900"/>
            <a:ext cx="215900" cy="222250"/>
          </a:xfrm>
          <a:custGeom>
            <a:avLst/>
            <a:gdLst>
              <a:gd name="T0" fmla="*/ 2147483647 w 126"/>
              <a:gd name="T1" fmla="*/ 2147483647 h 132"/>
              <a:gd name="T2" fmla="*/ 2147483647 w 126"/>
              <a:gd name="T3" fmla="*/ 2147483647 h 132"/>
              <a:gd name="T4" fmla="*/ 2147483647 w 126"/>
              <a:gd name="T5" fmla="*/ 2147483647 h 132"/>
              <a:gd name="T6" fmla="*/ 2147483647 w 126"/>
              <a:gd name="T7" fmla="*/ 2147483647 h 132"/>
              <a:gd name="T8" fmla="*/ 2147483647 w 126"/>
              <a:gd name="T9" fmla="*/ 0 h 132"/>
              <a:gd name="T10" fmla="*/ 2147483647 w 126"/>
              <a:gd name="T11" fmla="*/ 2147483647 h 132"/>
              <a:gd name="T12" fmla="*/ 2147483647 w 126"/>
              <a:gd name="T13" fmla="*/ 2147483647 h 132"/>
              <a:gd name="T14" fmla="*/ 2147483647 w 126"/>
              <a:gd name="T15" fmla="*/ 2147483647 h 132"/>
              <a:gd name="T16" fmla="*/ 2147483647 w 126"/>
              <a:gd name="T17" fmla="*/ 2147483647 h 132"/>
              <a:gd name="T18" fmla="*/ 2147483647 w 126"/>
              <a:gd name="T19" fmla="*/ 2147483647 h 132"/>
              <a:gd name="T20" fmla="*/ 0 w 126"/>
              <a:gd name="T21" fmla="*/ 2147483647 h 132"/>
              <a:gd name="T22" fmla="*/ 2147483647 w 126"/>
              <a:gd name="T23" fmla="*/ 2147483647 h 132"/>
              <a:gd name="T24" fmla="*/ 2147483647 w 126"/>
              <a:gd name="T25" fmla="*/ 2147483647 h 132"/>
              <a:gd name="T26" fmla="*/ 2147483647 w 126"/>
              <a:gd name="T27" fmla="*/ 2147483647 h 132"/>
              <a:gd name="T28" fmla="*/ 2147483647 w 126"/>
              <a:gd name="T29" fmla="*/ 2147483647 h 132"/>
              <a:gd name="T30" fmla="*/ 2147483647 w 126"/>
              <a:gd name="T31" fmla="*/ 2147483647 h 132"/>
              <a:gd name="T32" fmla="*/ 2147483647 w 126"/>
              <a:gd name="T33" fmla="*/ 2147483647 h 132"/>
              <a:gd name="T34" fmla="*/ 2147483647 w 126"/>
              <a:gd name="T35" fmla="*/ 2147483647 h 1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6"/>
              <a:gd name="T55" fmla="*/ 0 h 132"/>
              <a:gd name="T56" fmla="*/ 126 w 126"/>
              <a:gd name="T57" fmla="*/ 132 h 13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6" h="132">
                <a:moveTo>
                  <a:pt x="99" y="122"/>
                </a:moveTo>
                <a:lnTo>
                  <a:pt x="99" y="118"/>
                </a:lnTo>
                <a:lnTo>
                  <a:pt x="126" y="94"/>
                </a:lnTo>
                <a:lnTo>
                  <a:pt x="126" y="89"/>
                </a:lnTo>
                <a:lnTo>
                  <a:pt x="77" y="0"/>
                </a:lnTo>
                <a:lnTo>
                  <a:pt x="33" y="28"/>
                </a:lnTo>
                <a:lnTo>
                  <a:pt x="22" y="42"/>
                </a:lnTo>
                <a:lnTo>
                  <a:pt x="5" y="61"/>
                </a:lnTo>
                <a:lnTo>
                  <a:pt x="0" y="80"/>
                </a:lnTo>
                <a:lnTo>
                  <a:pt x="5" y="99"/>
                </a:lnTo>
                <a:lnTo>
                  <a:pt x="16" y="113"/>
                </a:lnTo>
                <a:lnTo>
                  <a:pt x="33" y="127"/>
                </a:lnTo>
                <a:lnTo>
                  <a:pt x="55" y="132"/>
                </a:lnTo>
                <a:lnTo>
                  <a:pt x="77" y="132"/>
                </a:lnTo>
                <a:lnTo>
                  <a:pt x="99" y="118"/>
                </a:lnTo>
                <a:lnTo>
                  <a:pt x="99" y="12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99" name="Freeform 146"/>
          <p:cNvSpPr>
            <a:spLocks noChangeAspect="1"/>
          </p:cNvSpPr>
          <p:nvPr/>
        </p:nvSpPr>
        <p:spPr bwMode="auto">
          <a:xfrm>
            <a:off x="3644900" y="5111750"/>
            <a:ext cx="160338" cy="192088"/>
          </a:xfrm>
          <a:custGeom>
            <a:avLst/>
            <a:gdLst>
              <a:gd name="T0" fmla="*/ 0 w 94"/>
              <a:gd name="T1" fmla="*/ 2147483647 h 113"/>
              <a:gd name="T2" fmla="*/ 0 w 94"/>
              <a:gd name="T3" fmla="*/ 2147483647 h 113"/>
              <a:gd name="T4" fmla="*/ 2147483647 w 94"/>
              <a:gd name="T5" fmla="*/ 2147483647 h 113"/>
              <a:gd name="T6" fmla="*/ 2147483647 w 94"/>
              <a:gd name="T7" fmla="*/ 2147483647 h 113"/>
              <a:gd name="T8" fmla="*/ 2147483647 w 94"/>
              <a:gd name="T9" fmla="*/ 0 h 113"/>
              <a:gd name="T10" fmla="*/ 2147483647 w 94"/>
              <a:gd name="T11" fmla="*/ 2147483647 h 113"/>
              <a:gd name="T12" fmla="*/ 2147483647 w 94"/>
              <a:gd name="T13" fmla="*/ 2147483647 h 113"/>
              <a:gd name="T14" fmla="*/ 2147483647 w 94"/>
              <a:gd name="T15" fmla="*/ 2147483647 h 113"/>
              <a:gd name="T16" fmla="*/ 0 w 94"/>
              <a:gd name="T17" fmla="*/ 2147483647 h 1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4"/>
              <a:gd name="T28" fmla="*/ 0 h 113"/>
              <a:gd name="T29" fmla="*/ 94 w 94"/>
              <a:gd name="T30" fmla="*/ 113 h 1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4" h="113">
                <a:moveTo>
                  <a:pt x="0" y="113"/>
                </a:moveTo>
                <a:lnTo>
                  <a:pt x="0" y="113"/>
                </a:lnTo>
                <a:lnTo>
                  <a:pt x="66" y="99"/>
                </a:lnTo>
                <a:lnTo>
                  <a:pt x="94" y="80"/>
                </a:lnTo>
                <a:lnTo>
                  <a:pt x="17" y="0"/>
                </a:lnTo>
                <a:lnTo>
                  <a:pt x="6" y="14"/>
                </a:lnTo>
                <a:lnTo>
                  <a:pt x="17" y="14"/>
                </a:lnTo>
                <a:lnTo>
                  <a:pt x="0" y="11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00" name="Freeform 147"/>
          <p:cNvSpPr>
            <a:spLocks noChangeAspect="1"/>
          </p:cNvSpPr>
          <p:nvPr/>
        </p:nvSpPr>
        <p:spPr bwMode="auto">
          <a:xfrm>
            <a:off x="3482975" y="5111750"/>
            <a:ext cx="201613" cy="192088"/>
          </a:xfrm>
          <a:custGeom>
            <a:avLst/>
            <a:gdLst>
              <a:gd name="T0" fmla="*/ 0 w 116"/>
              <a:gd name="T1" fmla="*/ 2147483647 h 113"/>
              <a:gd name="T2" fmla="*/ 0 w 116"/>
              <a:gd name="T3" fmla="*/ 2147483647 h 113"/>
              <a:gd name="T4" fmla="*/ 2147483647 w 116"/>
              <a:gd name="T5" fmla="*/ 2147483647 h 113"/>
              <a:gd name="T6" fmla="*/ 2147483647 w 116"/>
              <a:gd name="T7" fmla="*/ 2147483647 h 113"/>
              <a:gd name="T8" fmla="*/ 2147483647 w 116"/>
              <a:gd name="T9" fmla="*/ 2147483647 h 113"/>
              <a:gd name="T10" fmla="*/ 2147483647 w 116"/>
              <a:gd name="T11" fmla="*/ 2147483647 h 113"/>
              <a:gd name="T12" fmla="*/ 2147483647 w 116"/>
              <a:gd name="T13" fmla="*/ 2147483647 h 113"/>
              <a:gd name="T14" fmla="*/ 2147483647 w 116"/>
              <a:gd name="T15" fmla="*/ 2147483647 h 113"/>
              <a:gd name="T16" fmla="*/ 2147483647 w 116"/>
              <a:gd name="T17" fmla="*/ 2147483647 h 113"/>
              <a:gd name="T18" fmla="*/ 2147483647 w 116"/>
              <a:gd name="T19" fmla="*/ 2147483647 h 113"/>
              <a:gd name="T20" fmla="*/ 2147483647 w 116"/>
              <a:gd name="T21" fmla="*/ 0 h 113"/>
              <a:gd name="T22" fmla="*/ 2147483647 w 116"/>
              <a:gd name="T23" fmla="*/ 0 h 113"/>
              <a:gd name="T24" fmla="*/ 0 w 116"/>
              <a:gd name="T25" fmla="*/ 2147483647 h 1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6"/>
              <a:gd name="T40" fmla="*/ 0 h 113"/>
              <a:gd name="T41" fmla="*/ 116 w 116"/>
              <a:gd name="T42" fmla="*/ 113 h 1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6" h="113">
                <a:moveTo>
                  <a:pt x="0" y="57"/>
                </a:moveTo>
                <a:lnTo>
                  <a:pt x="0" y="57"/>
                </a:lnTo>
                <a:lnTo>
                  <a:pt x="17" y="71"/>
                </a:lnTo>
                <a:lnTo>
                  <a:pt x="33" y="90"/>
                </a:lnTo>
                <a:lnTo>
                  <a:pt x="61" y="104"/>
                </a:lnTo>
                <a:lnTo>
                  <a:pt x="94" y="113"/>
                </a:lnTo>
                <a:lnTo>
                  <a:pt x="111" y="14"/>
                </a:lnTo>
                <a:lnTo>
                  <a:pt x="116" y="14"/>
                </a:lnTo>
                <a:lnTo>
                  <a:pt x="111" y="14"/>
                </a:lnTo>
                <a:lnTo>
                  <a:pt x="105" y="10"/>
                </a:lnTo>
                <a:lnTo>
                  <a:pt x="100" y="0"/>
                </a:lnTo>
                <a:lnTo>
                  <a:pt x="0" y="57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01" name="Freeform 148"/>
          <p:cNvSpPr>
            <a:spLocks noChangeAspect="1"/>
          </p:cNvSpPr>
          <p:nvPr/>
        </p:nvSpPr>
        <p:spPr bwMode="auto">
          <a:xfrm>
            <a:off x="3427413" y="4975225"/>
            <a:ext cx="228600" cy="234950"/>
          </a:xfrm>
          <a:custGeom>
            <a:avLst/>
            <a:gdLst>
              <a:gd name="T0" fmla="*/ 2147483647 w 133"/>
              <a:gd name="T1" fmla="*/ 2147483647 h 137"/>
              <a:gd name="T2" fmla="*/ 2147483647 w 133"/>
              <a:gd name="T3" fmla="*/ 2147483647 h 137"/>
              <a:gd name="T4" fmla="*/ 2147483647 w 133"/>
              <a:gd name="T5" fmla="*/ 2147483647 h 137"/>
              <a:gd name="T6" fmla="*/ 2147483647 w 133"/>
              <a:gd name="T7" fmla="*/ 2147483647 h 137"/>
              <a:gd name="T8" fmla="*/ 2147483647 w 133"/>
              <a:gd name="T9" fmla="*/ 2147483647 h 137"/>
              <a:gd name="T10" fmla="*/ 2147483647 w 133"/>
              <a:gd name="T11" fmla="*/ 2147483647 h 137"/>
              <a:gd name="T12" fmla="*/ 2147483647 w 133"/>
              <a:gd name="T13" fmla="*/ 2147483647 h 137"/>
              <a:gd name="T14" fmla="*/ 2147483647 w 133"/>
              <a:gd name="T15" fmla="*/ 2147483647 h 137"/>
              <a:gd name="T16" fmla="*/ 2147483647 w 133"/>
              <a:gd name="T17" fmla="*/ 2147483647 h 137"/>
              <a:gd name="T18" fmla="*/ 2147483647 w 133"/>
              <a:gd name="T19" fmla="*/ 2147483647 h 137"/>
              <a:gd name="T20" fmla="*/ 2147483647 w 133"/>
              <a:gd name="T21" fmla="*/ 0 h 137"/>
              <a:gd name="T22" fmla="*/ 2147483647 w 133"/>
              <a:gd name="T23" fmla="*/ 0 h 137"/>
              <a:gd name="T24" fmla="*/ 2147483647 w 133"/>
              <a:gd name="T25" fmla="*/ 2147483647 h 137"/>
              <a:gd name="T26" fmla="*/ 2147483647 w 133"/>
              <a:gd name="T27" fmla="*/ 2147483647 h 137"/>
              <a:gd name="T28" fmla="*/ 0 w 133"/>
              <a:gd name="T29" fmla="*/ 2147483647 h 137"/>
              <a:gd name="T30" fmla="*/ 0 w 133"/>
              <a:gd name="T31" fmla="*/ 2147483647 h 137"/>
              <a:gd name="T32" fmla="*/ 2147483647 w 133"/>
              <a:gd name="T33" fmla="*/ 2147483647 h 1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3"/>
              <a:gd name="T52" fmla="*/ 0 h 137"/>
              <a:gd name="T53" fmla="*/ 133 w 133"/>
              <a:gd name="T54" fmla="*/ 137 h 13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3" h="137">
                <a:moveTo>
                  <a:pt x="11" y="76"/>
                </a:moveTo>
                <a:lnTo>
                  <a:pt x="11" y="76"/>
                </a:lnTo>
                <a:lnTo>
                  <a:pt x="17" y="94"/>
                </a:lnTo>
                <a:lnTo>
                  <a:pt x="33" y="137"/>
                </a:lnTo>
                <a:lnTo>
                  <a:pt x="133" y="80"/>
                </a:lnTo>
                <a:lnTo>
                  <a:pt x="127" y="66"/>
                </a:lnTo>
                <a:lnTo>
                  <a:pt x="111" y="24"/>
                </a:lnTo>
                <a:lnTo>
                  <a:pt x="111" y="28"/>
                </a:lnTo>
                <a:lnTo>
                  <a:pt x="111" y="24"/>
                </a:lnTo>
                <a:lnTo>
                  <a:pt x="94" y="10"/>
                </a:lnTo>
                <a:lnTo>
                  <a:pt x="72" y="0"/>
                </a:lnTo>
                <a:lnTo>
                  <a:pt x="50" y="0"/>
                </a:lnTo>
                <a:lnTo>
                  <a:pt x="28" y="10"/>
                </a:lnTo>
                <a:lnTo>
                  <a:pt x="11" y="19"/>
                </a:lnTo>
                <a:lnTo>
                  <a:pt x="0" y="38"/>
                </a:lnTo>
                <a:lnTo>
                  <a:pt x="0" y="57"/>
                </a:lnTo>
                <a:lnTo>
                  <a:pt x="11" y="76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02" name="Freeform 149"/>
          <p:cNvSpPr>
            <a:spLocks noChangeAspect="1"/>
          </p:cNvSpPr>
          <p:nvPr/>
        </p:nvSpPr>
        <p:spPr bwMode="auto">
          <a:xfrm>
            <a:off x="3352800" y="4914900"/>
            <a:ext cx="263525" cy="190500"/>
          </a:xfrm>
          <a:custGeom>
            <a:avLst/>
            <a:gdLst>
              <a:gd name="T0" fmla="*/ 2147483647 w 155"/>
              <a:gd name="T1" fmla="*/ 2147483647 h 113"/>
              <a:gd name="T2" fmla="*/ 2147483647 w 155"/>
              <a:gd name="T3" fmla="*/ 2147483647 h 113"/>
              <a:gd name="T4" fmla="*/ 2147483647 w 155"/>
              <a:gd name="T5" fmla="*/ 2147483647 h 113"/>
              <a:gd name="T6" fmla="*/ 2147483647 w 155"/>
              <a:gd name="T7" fmla="*/ 2147483647 h 113"/>
              <a:gd name="T8" fmla="*/ 2147483647 w 155"/>
              <a:gd name="T9" fmla="*/ 2147483647 h 113"/>
              <a:gd name="T10" fmla="*/ 2147483647 w 155"/>
              <a:gd name="T11" fmla="*/ 2147483647 h 113"/>
              <a:gd name="T12" fmla="*/ 2147483647 w 155"/>
              <a:gd name="T13" fmla="*/ 2147483647 h 113"/>
              <a:gd name="T14" fmla="*/ 2147483647 w 155"/>
              <a:gd name="T15" fmla="*/ 2147483647 h 113"/>
              <a:gd name="T16" fmla="*/ 2147483647 w 155"/>
              <a:gd name="T17" fmla="*/ 2147483647 h 113"/>
              <a:gd name="T18" fmla="*/ 2147483647 w 155"/>
              <a:gd name="T19" fmla="*/ 2147483647 h 113"/>
              <a:gd name="T20" fmla="*/ 2147483647 w 155"/>
              <a:gd name="T21" fmla="*/ 0 h 113"/>
              <a:gd name="T22" fmla="*/ 2147483647 w 155"/>
              <a:gd name="T23" fmla="*/ 0 h 113"/>
              <a:gd name="T24" fmla="*/ 2147483647 w 155"/>
              <a:gd name="T25" fmla="*/ 2147483647 h 113"/>
              <a:gd name="T26" fmla="*/ 2147483647 w 155"/>
              <a:gd name="T27" fmla="*/ 2147483647 h 113"/>
              <a:gd name="T28" fmla="*/ 0 w 155"/>
              <a:gd name="T29" fmla="*/ 2147483647 h 113"/>
              <a:gd name="T30" fmla="*/ 2147483647 w 155"/>
              <a:gd name="T31" fmla="*/ 2147483647 h 113"/>
              <a:gd name="T32" fmla="*/ 2147483647 w 155"/>
              <a:gd name="T33" fmla="*/ 2147483647 h 113"/>
              <a:gd name="T34" fmla="*/ 2147483647 w 155"/>
              <a:gd name="T35" fmla="*/ 2147483647 h 11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5"/>
              <a:gd name="T55" fmla="*/ 0 h 113"/>
              <a:gd name="T56" fmla="*/ 155 w 155"/>
              <a:gd name="T57" fmla="*/ 113 h 11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5" h="113">
                <a:moveTo>
                  <a:pt x="11" y="80"/>
                </a:moveTo>
                <a:lnTo>
                  <a:pt x="17" y="80"/>
                </a:lnTo>
                <a:lnTo>
                  <a:pt x="39" y="103"/>
                </a:lnTo>
                <a:lnTo>
                  <a:pt x="55" y="113"/>
                </a:lnTo>
                <a:lnTo>
                  <a:pt x="155" y="65"/>
                </a:lnTo>
                <a:lnTo>
                  <a:pt x="127" y="32"/>
                </a:lnTo>
                <a:lnTo>
                  <a:pt x="110" y="18"/>
                </a:lnTo>
                <a:lnTo>
                  <a:pt x="110" y="23"/>
                </a:lnTo>
                <a:lnTo>
                  <a:pt x="110" y="18"/>
                </a:lnTo>
                <a:lnTo>
                  <a:pt x="88" y="4"/>
                </a:lnTo>
                <a:lnTo>
                  <a:pt x="66" y="0"/>
                </a:lnTo>
                <a:lnTo>
                  <a:pt x="44" y="0"/>
                </a:lnTo>
                <a:lnTo>
                  <a:pt x="28" y="9"/>
                </a:lnTo>
                <a:lnTo>
                  <a:pt x="11" y="23"/>
                </a:lnTo>
                <a:lnTo>
                  <a:pt x="0" y="42"/>
                </a:lnTo>
                <a:lnTo>
                  <a:pt x="6" y="61"/>
                </a:lnTo>
                <a:lnTo>
                  <a:pt x="17" y="80"/>
                </a:lnTo>
                <a:lnTo>
                  <a:pt x="11" y="8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03" name="Freeform 150"/>
          <p:cNvSpPr>
            <a:spLocks noChangeAspect="1"/>
          </p:cNvSpPr>
          <p:nvPr/>
        </p:nvSpPr>
        <p:spPr bwMode="auto">
          <a:xfrm>
            <a:off x="3324225" y="4867275"/>
            <a:ext cx="215900" cy="184150"/>
          </a:xfrm>
          <a:custGeom>
            <a:avLst/>
            <a:gdLst>
              <a:gd name="T0" fmla="*/ 2147483647 w 126"/>
              <a:gd name="T1" fmla="*/ 2147483647 h 109"/>
              <a:gd name="T2" fmla="*/ 2147483647 w 126"/>
              <a:gd name="T3" fmla="*/ 2147483647 h 109"/>
              <a:gd name="T4" fmla="*/ 2147483647 w 126"/>
              <a:gd name="T5" fmla="*/ 2147483647 h 109"/>
              <a:gd name="T6" fmla="*/ 2147483647 w 126"/>
              <a:gd name="T7" fmla="*/ 2147483647 h 109"/>
              <a:gd name="T8" fmla="*/ 2147483647 w 126"/>
              <a:gd name="T9" fmla="*/ 2147483647 h 109"/>
              <a:gd name="T10" fmla="*/ 2147483647 w 126"/>
              <a:gd name="T11" fmla="*/ 2147483647 h 109"/>
              <a:gd name="T12" fmla="*/ 2147483647 w 126"/>
              <a:gd name="T13" fmla="*/ 2147483647 h 109"/>
              <a:gd name="T14" fmla="*/ 2147483647 w 126"/>
              <a:gd name="T15" fmla="*/ 2147483647 h 109"/>
              <a:gd name="T16" fmla="*/ 2147483647 w 126"/>
              <a:gd name="T17" fmla="*/ 2147483647 h 109"/>
              <a:gd name="T18" fmla="*/ 2147483647 w 126"/>
              <a:gd name="T19" fmla="*/ 0 h 109"/>
              <a:gd name="T20" fmla="*/ 2147483647 w 126"/>
              <a:gd name="T21" fmla="*/ 0 h 109"/>
              <a:gd name="T22" fmla="*/ 2147483647 w 126"/>
              <a:gd name="T23" fmla="*/ 2147483647 h 109"/>
              <a:gd name="T24" fmla="*/ 2147483647 w 126"/>
              <a:gd name="T25" fmla="*/ 2147483647 h 109"/>
              <a:gd name="T26" fmla="*/ 2147483647 w 126"/>
              <a:gd name="T27" fmla="*/ 2147483647 h 109"/>
              <a:gd name="T28" fmla="*/ 0 w 126"/>
              <a:gd name="T29" fmla="*/ 2147483647 h 109"/>
              <a:gd name="T30" fmla="*/ 2147483647 w 126"/>
              <a:gd name="T31" fmla="*/ 2147483647 h 109"/>
              <a:gd name="T32" fmla="*/ 2147483647 w 126"/>
              <a:gd name="T33" fmla="*/ 2147483647 h 109"/>
              <a:gd name="T34" fmla="*/ 2147483647 w 126"/>
              <a:gd name="T35" fmla="*/ 2147483647 h 1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6"/>
              <a:gd name="T55" fmla="*/ 0 h 109"/>
              <a:gd name="T56" fmla="*/ 126 w 126"/>
              <a:gd name="T57" fmla="*/ 109 h 10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6" h="109">
                <a:moveTo>
                  <a:pt x="22" y="85"/>
                </a:moveTo>
                <a:lnTo>
                  <a:pt x="22" y="90"/>
                </a:lnTo>
                <a:lnTo>
                  <a:pt x="16" y="85"/>
                </a:lnTo>
                <a:lnTo>
                  <a:pt x="27" y="109"/>
                </a:lnTo>
                <a:lnTo>
                  <a:pt x="126" y="52"/>
                </a:lnTo>
                <a:lnTo>
                  <a:pt x="121" y="43"/>
                </a:lnTo>
                <a:lnTo>
                  <a:pt x="99" y="10"/>
                </a:lnTo>
                <a:lnTo>
                  <a:pt x="99" y="14"/>
                </a:lnTo>
                <a:lnTo>
                  <a:pt x="99" y="10"/>
                </a:lnTo>
                <a:lnTo>
                  <a:pt x="77" y="0"/>
                </a:lnTo>
                <a:lnTo>
                  <a:pt x="55" y="0"/>
                </a:lnTo>
                <a:lnTo>
                  <a:pt x="33" y="5"/>
                </a:lnTo>
                <a:lnTo>
                  <a:pt x="16" y="19"/>
                </a:lnTo>
                <a:lnTo>
                  <a:pt x="5" y="33"/>
                </a:lnTo>
                <a:lnTo>
                  <a:pt x="0" y="52"/>
                </a:lnTo>
                <a:lnTo>
                  <a:pt x="5" y="71"/>
                </a:lnTo>
                <a:lnTo>
                  <a:pt x="22" y="90"/>
                </a:lnTo>
                <a:lnTo>
                  <a:pt x="22" y="8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04" name="Freeform 151"/>
          <p:cNvSpPr>
            <a:spLocks noChangeAspect="1"/>
          </p:cNvSpPr>
          <p:nvPr/>
        </p:nvSpPr>
        <p:spPr bwMode="auto">
          <a:xfrm>
            <a:off x="3257550" y="4841875"/>
            <a:ext cx="238125" cy="176213"/>
          </a:xfrm>
          <a:custGeom>
            <a:avLst/>
            <a:gdLst>
              <a:gd name="T0" fmla="*/ 2147483647 w 138"/>
              <a:gd name="T1" fmla="*/ 2147483647 h 104"/>
              <a:gd name="T2" fmla="*/ 2147483647 w 138"/>
              <a:gd name="T3" fmla="*/ 2147483647 h 104"/>
              <a:gd name="T4" fmla="*/ 2147483647 w 138"/>
              <a:gd name="T5" fmla="*/ 2147483647 h 104"/>
              <a:gd name="T6" fmla="*/ 2147483647 w 138"/>
              <a:gd name="T7" fmla="*/ 2147483647 h 104"/>
              <a:gd name="T8" fmla="*/ 2147483647 w 138"/>
              <a:gd name="T9" fmla="*/ 2147483647 h 104"/>
              <a:gd name="T10" fmla="*/ 2147483647 w 138"/>
              <a:gd name="T11" fmla="*/ 2147483647 h 104"/>
              <a:gd name="T12" fmla="*/ 2147483647 w 138"/>
              <a:gd name="T13" fmla="*/ 2147483647 h 104"/>
              <a:gd name="T14" fmla="*/ 2147483647 w 138"/>
              <a:gd name="T15" fmla="*/ 2147483647 h 104"/>
              <a:gd name="T16" fmla="*/ 2147483647 w 138"/>
              <a:gd name="T17" fmla="*/ 2147483647 h 104"/>
              <a:gd name="T18" fmla="*/ 2147483647 w 138"/>
              <a:gd name="T19" fmla="*/ 2147483647 h 104"/>
              <a:gd name="T20" fmla="*/ 2147483647 w 138"/>
              <a:gd name="T21" fmla="*/ 0 h 104"/>
              <a:gd name="T22" fmla="*/ 2147483647 w 138"/>
              <a:gd name="T23" fmla="*/ 0 h 104"/>
              <a:gd name="T24" fmla="*/ 2147483647 w 138"/>
              <a:gd name="T25" fmla="*/ 2147483647 h 104"/>
              <a:gd name="T26" fmla="*/ 2147483647 w 138"/>
              <a:gd name="T27" fmla="*/ 2147483647 h 104"/>
              <a:gd name="T28" fmla="*/ 0 w 138"/>
              <a:gd name="T29" fmla="*/ 2147483647 h 104"/>
              <a:gd name="T30" fmla="*/ 0 w 138"/>
              <a:gd name="T31" fmla="*/ 2147483647 h 104"/>
              <a:gd name="T32" fmla="*/ 2147483647 w 138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8"/>
              <a:gd name="T52" fmla="*/ 0 h 104"/>
              <a:gd name="T53" fmla="*/ 138 w 138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8" h="104">
                <a:moveTo>
                  <a:pt x="11" y="80"/>
                </a:moveTo>
                <a:lnTo>
                  <a:pt x="11" y="80"/>
                </a:lnTo>
                <a:lnTo>
                  <a:pt x="55" y="104"/>
                </a:lnTo>
                <a:lnTo>
                  <a:pt x="61" y="99"/>
                </a:lnTo>
                <a:lnTo>
                  <a:pt x="138" y="28"/>
                </a:lnTo>
                <a:lnTo>
                  <a:pt x="99" y="10"/>
                </a:lnTo>
                <a:lnTo>
                  <a:pt x="105" y="19"/>
                </a:lnTo>
                <a:lnTo>
                  <a:pt x="105" y="24"/>
                </a:lnTo>
                <a:lnTo>
                  <a:pt x="105" y="19"/>
                </a:lnTo>
                <a:lnTo>
                  <a:pt x="88" y="5"/>
                </a:lnTo>
                <a:lnTo>
                  <a:pt x="66" y="0"/>
                </a:lnTo>
                <a:lnTo>
                  <a:pt x="44" y="0"/>
                </a:lnTo>
                <a:lnTo>
                  <a:pt x="22" y="10"/>
                </a:lnTo>
                <a:lnTo>
                  <a:pt x="11" y="24"/>
                </a:lnTo>
                <a:lnTo>
                  <a:pt x="0" y="43"/>
                </a:lnTo>
                <a:lnTo>
                  <a:pt x="0" y="61"/>
                </a:lnTo>
                <a:lnTo>
                  <a:pt x="11" y="8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05" name="Freeform 152"/>
          <p:cNvSpPr>
            <a:spLocks noChangeAspect="1"/>
          </p:cNvSpPr>
          <p:nvPr/>
        </p:nvSpPr>
        <p:spPr bwMode="auto">
          <a:xfrm>
            <a:off x="3240088" y="4803775"/>
            <a:ext cx="196850" cy="171450"/>
          </a:xfrm>
          <a:custGeom>
            <a:avLst/>
            <a:gdLst>
              <a:gd name="T0" fmla="*/ 2147483647 w 116"/>
              <a:gd name="T1" fmla="*/ 0 h 103"/>
              <a:gd name="T2" fmla="*/ 2147483647 w 116"/>
              <a:gd name="T3" fmla="*/ 0 h 103"/>
              <a:gd name="T4" fmla="*/ 0 w 116"/>
              <a:gd name="T5" fmla="*/ 2147483647 h 103"/>
              <a:gd name="T6" fmla="*/ 0 w 116"/>
              <a:gd name="T7" fmla="*/ 2147483647 h 103"/>
              <a:gd name="T8" fmla="*/ 2147483647 w 116"/>
              <a:gd name="T9" fmla="*/ 2147483647 h 103"/>
              <a:gd name="T10" fmla="*/ 2147483647 w 116"/>
              <a:gd name="T11" fmla="*/ 2147483647 h 103"/>
              <a:gd name="T12" fmla="*/ 2147483647 w 116"/>
              <a:gd name="T13" fmla="*/ 2147483647 h 103"/>
              <a:gd name="T14" fmla="*/ 2147483647 w 116"/>
              <a:gd name="T15" fmla="*/ 2147483647 h 103"/>
              <a:gd name="T16" fmla="*/ 2147483647 w 116"/>
              <a:gd name="T17" fmla="*/ 2147483647 h 103"/>
              <a:gd name="T18" fmla="*/ 2147483647 w 116"/>
              <a:gd name="T19" fmla="*/ 2147483647 h 103"/>
              <a:gd name="T20" fmla="*/ 2147483647 w 116"/>
              <a:gd name="T21" fmla="*/ 2147483647 h 103"/>
              <a:gd name="T22" fmla="*/ 2147483647 w 116"/>
              <a:gd name="T23" fmla="*/ 2147483647 h 103"/>
              <a:gd name="T24" fmla="*/ 2147483647 w 116"/>
              <a:gd name="T25" fmla="*/ 0 h 10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6"/>
              <a:gd name="T40" fmla="*/ 0 h 103"/>
              <a:gd name="T41" fmla="*/ 116 w 116"/>
              <a:gd name="T42" fmla="*/ 103 h 10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6" h="103">
                <a:moveTo>
                  <a:pt x="11" y="0"/>
                </a:moveTo>
                <a:lnTo>
                  <a:pt x="11" y="0"/>
                </a:lnTo>
                <a:lnTo>
                  <a:pt x="0" y="33"/>
                </a:lnTo>
                <a:lnTo>
                  <a:pt x="0" y="61"/>
                </a:lnTo>
                <a:lnTo>
                  <a:pt x="11" y="84"/>
                </a:lnTo>
                <a:lnTo>
                  <a:pt x="22" y="103"/>
                </a:lnTo>
                <a:lnTo>
                  <a:pt x="116" y="47"/>
                </a:lnTo>
                <a:lnTo>
                  <a:pt x="116" y="42"/>
                </a:lnTo>
                <a:lnTo>
                  <a:pt x="110" y="56"/>
                </a:lnTo>
                <a:lnTo>
                  <a:pt x="11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06" name="Freeform 153"/>
          <p:cNvSpPr>
            <a:spLocks noChangeAspect="1"/>
          </p:cNvSpPr>
          <p:nvPr/>
        </p:nvSpPr>
        <p:spPr bwMode="auto">
          <a:xfrm>
            <a:off x="3257550" y="4748213"/>
            <a:ext cx="274638" cy="158750"/>
          </a:xfrm>
          <a:custGeom>
            <a:avLst/>
            <a:gdLst>
              <a:gd name="T0" fmla="*/ 2147483647 w 160"/>
              <a:gd name="T1" fmla="*/ 0 h 94"/>
              <a:gd name="T2" fmla="*/ 2147483647 w 160"/>
              <a:gd name="T3" fmla="*/ 0 h 94"/>
              <a:gd name="T4" fmla="*/ 2147483647 w 160"/>
              <a:gd name="T5" fmla="*/ 0 h 94"/>
              <a:gd name="T6" fmla="*/ 0 w 160"/>
              <a:gd name="T7" fmla="*/ 2147483647 h 94"/>
              <a:gd name="T8" fmla="*/ 2147483647 w 160"/>
              <a:gd name="T9" fmla="*/ 2147483647 h 94"/>
              <a:gd name="T10" fmla="*/ 2147483647 w 160"/>
              <a:gd name="T11" fmla="*/ 2147483647 h 94"/>
              <a:gd name="T12" fmla="*/ 2147483647 w 160"/>
              <a:gd name="T13" fmla="*/ 2147483647 h 94"/>
              <a:gd name="T14" fmla="*/ 2147483647 w 160"/>
              <a:gd name="T15" fmla="*/ 2147483647 h 94"/>
              <a:gd name="T16" fmla="*/ 2147483647 w 160"/>
              <a:gd name="T17" fmla="*/ 0 h 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0"/>
              <a:gd name="T28" fmla="*/ 0 h 94"/>
              <a:gd name="T29" fmla="*/ 160 w 160"/>
              <a:gd name="T30" fmla="*/ 94 h 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0" h="94">
                <a:moveTo>
                  <a:pt x="77" y="0"/>
                </a:moveTo>
                <a:lnTo>
                  <a:pt x="77" y="0"/>
                </a:lnTo>
                <a:lnTo>
                  <a:pt x="55" y="0"/>
                </a:lnTo>
                <a:lnTo>
                  <a:pt x="0" y="33"/>
                </a:lnTo>
                <a:lnTo>
                  <a:pt x="99" y="89"/>
                </a:lnTo>
                <a:lnTo>
                  <a:pt x="105" y="94"/>
                </a:lnTo>
                <a:lnTo>
                  <a:pt x="160" y="70"/>
                </a:lnTo>
                <a:lnTo>
                  <a:pt x="77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07" name="Freeform 154"/>
          <p:cNvSpPr>
            <a:spLocks noChangeAspect="1"/>
          </p:cNvSpPr>
          <p:nvPr/>
        </p:nvSpPr>
        <p:spPr bwMode="auto">
          <a:xfrm>
            <a:off x="3362325" y="4665663"/>
            <a:ext cx="207963" cy="201612"/>
          </a:xfrm>
          <a:custGeom>
            <a:avLst/>
            <a:gdLst>
              <a:gd name="T0" fmla="*/ 2147483647 w 121"/>
              <a:gd name="T1" fmla="*/ 2147483647 h 118"/>
              <a:gd name="T2" fmla="*/ 2147483647 w 121"/>
              <a:gd name="T3" fmla="*/ 2147483647 h 118"/>
              <a:gd name="T4" fmla="*/ 2147483647 w 121"/>
              <a:gd name="T5" fmla="*/ 2147483647 h 118"/>
              <a:gd name="T6" fmla="*/ 2147483647 w 121"/>
              <a:gd name="T7" fmla="*/ 2147483647 h 118"/>
              <a:gd name="T8" fmla="*/ 2147483647 w 121"/>
              <a:gd name="T9" fmla="*/ 2147483647 h 118"/>
              <a:gd name="T10" fmla="*/ 2147483647 w 121"/>
              <a:gd name="T11" fmla="*/ 2147483647 h 118"/>
              <a:gd name="T12" fmla="*/ 2147483647 w 121"/>
              <a:gd name="T13" fmla="*/ 2147483647 h 118"/>
              <a:gd name="T14" fmla="*/ 2147483647 w 121"/>
              <a:gd name="T15" fmla="*/ 2147483647 h 118"/>
              <a:gd name="T16" fmla="*/ 2147483647 w 121"/>
              <a:gd name="T17" fmla="*/ 2147483647 h 118"/>
              <a:gd name="T18" fmla="*/ 2147483647 w 121"/>
              <a:gd name="T19" fmla="*/ 2147483647 h 118"/>
              <a:gd name="T20" fmla="*/ 2147483647 w 121"/>
              <a:gd name="T21" fmla="*/ 2147483647 h 118"/>
              <a:gd name="T22" fmla="*/ 2147483647 w 121"/>
              <a:gd name="T23" fmla="*/ 2147483647 h 118"/>
              <a:gd name="T24" fmla="*/ 2147483647 w 121"/>
              <a:gd name="T25" fmla="*/ 2147483647 h 118"/>
              <a:gd name="T26" fmla="*/ 2147483647 w 121"/>
              <a:gd name="T27" fmla="*/ 2147483647 h 118"/>
              <a:gd name="T28" fmla="*/ 2147483647 w 121"/>
              <a:gd name="T29" fmla="*/ 0 h 118"/>
              <a:gd name="T30" fmla="*/ 2147483647 w 121"/>
              <a:gd name="T31" fmla="*/ 0 h 118"/>
              <a:gd name="T32" fmla="*/ 2147483647 w 121"/>
              <a:gd name="T33" fmla="*/ 2147483647 h 118"/>
              <a:gd name="T34" fmla="*/ 2147483647 w 121"/>
              <a:gd name="T35" fmla="*/ 2147483647 h 118"/>
              <a:gd name="T36" fmla="*/ 2147483647 w 121"/>
              <a:gd name="T37" fmla="*/ 2147483647 h 118"/>
              <a:gd name="T38" fmla="*/ 0 w 121"/>
              <a:gd name="T39" fmla="*/ 2147483647 h 118"/>
              <a:gd name="T40" fmla="*/ 2147483647 w 121"/>
              <a:gd name="T41" fmla="*/ 2147483647 h 11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1"/>
              <a:gd name="T64" fmla="*/ 0 h 118"/>
              <a:gd name="T65" fmla="*/ 121 w 121"/>
              <a:gd name="T66" fmla="*/ 118 h 11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1" h="118">
                <a:moveTo>
                  <a:pt x="5" y="71"/>
                </a:moveTo>
                <a:lnTo>
                  <a:pt x="5" y="71"/>
                </a:lnTo>
                <a:lnTo>
                  <a:pt x="5" y="66"/>
                </a:lnTo>
                <a:lnTo>
                  <a:pt x="5" y="62"/>
                </a:lnTo>
                <a:lnTo>
                  <a:pt x="5" y="57"/>
                </a:lnTo>
                <a:lnTo>
                  <a:pt x="16" y="48"/>
                </a:lnTo>
                <a:lnTo>
                  <a:pt x="99" y="118"/>
                </a:lnTo>
                <a:lnTo>
                  <a:pt x="116" y="95"/>
                </a:lnTo>
                <a:lnTo>
                  <a:pt x="121" y="71"/>
                </a:lnTo>
                <a:lnTo>
                  <a:pt x="121" y="48"/>
                </a:lnTo>
                <a:lnTo>
                  <a:pt x="110" y="24"/>
                </a:lnTo>
                <a:lnTo>
                  <a:pt x="110" y="29"/>
                </a:lnTo>
                <a:lnTo>
                  <a:pt x="110" y="24"/>
                </a:lnTo>
                <a:lnTo>
                  <a:pt x="93" y="10"/>
                </a:lnTo>
                <a:lnTo>
                  <a:pt x="77" y="0"/>
                </a:lnTo>
                <a:lnTo>
                  <a:pt x="55" y="0"/>
                </a:lnTo>
                <a:lnTo>
                  <a:pt x="33" y="5"/>
                </a:lnTo>
                <a:lnTo>
                  <a:pt x="16" y="15"/>
                </a:lnTo>
                <a:lnTo>
                  <a:pt x="5" y="29"/>
                </a:lnTo>
                <a:lnTo>
                  <a:pt x="0" y="48"/>
                </a:lnTo>
                <a:lnTo>
                  <a:pt x="5" y="7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08" name="Freeform 155"/>
          <p:cNvSpPr>
            <a:spLocks noChangeAspect="1"/>
          </p:cNvSpPr>
          <p:nvPr/>
        </p:nvSpPr>
        <p:spPr bwMode="auto">
          <a:xfrm>
            <a:off x="3352800" y="4595813"/>
            <a:ext cx="196850" cy="190500"/>
          </a:xfrm>
          <a:custGeom>
            <a:avLst/>
            <a:gdLst>
              <a:gd name="T0" fmla="*/ 2147483647 w 116"/>
              <a:gd name="T1" fmla="*/ 2147483647 h 113"/>
              <a:gd name="T2" fmla="*/ 2147483647 w 116"/>
              <a:gd name="T3" fmla="*/ 2147483647 h 113"/>
              <a:gd name="T4" fmla="*/ 2147483647 w 116"/>
              <a:gd name="T5" fmla="*/ 2147483647 h 113"/>
              <a:gd name="T6" fmla="*/ 0 w 116"/>
              <a:gd name="T7" fmla="*/ 2147483647 h 113"/>
              <a:gd name="T8" fmla="*/ 2147483647 w 116"/>
              <a:gd name="T9" fmla="*/ 2147483647 h 113"/>
              <a:gd name="T10" fmla="*/ 2147483647 w 116"/>
              <a:gd name="T11" fmla="*/ 2147483647 h 113"/>
              <a:gd name="T12" fmla="*/ 2147483647 w 116"/>
              <a:gd name="T13" fmla="*/ 2147483647 h 113"/>
              <a:gd name="T14" fmla="*/ 2147483647 w 116"/>
              <a:gd name="T15" fmla="*/ 2147483647 h 113"/>
              <a:gd name="T16" fmla="*/ 2147483647 w 116"/>
              <a:gd name="T17" fmla="*/ 2147483647 h 113"/>
              <a:gd name="T18" fmla="*/ 2147483647 w 116"/>
              <a:gd name="T19" fmla="*/ 2147483647 h 113"/>
              <a:gd name="T20" fmla="*/ 2147483647 w 116"/>
              <a:gd name="T21" fmla="*/ 0 h 113"/>
              <a:gd name="T22" fmla="*/ 2147483647 w 116"/>
              <a:gd name="T23" fmla="*/ 0 h 113"/>
              <a:gd name="T24" fmla="*/ 2147483647 w 116"/>
              <a:gd name="T25" fmla="*/ 2147483647 h 1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6"/>
              <a:gd name="T40" fmla="*/ 0 h 113"/>
              <a:gd name="T41" fmla="*/ 116 w 116"/>
              <a:gd name="T42" fmla="*/ 113 h 1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6" h="113">
                <a:moveTo>
                  <a:pt x="17" y="104"/>
                </a:moveTo>
                <a:lnTo>
                  <a:pt x="17" y="104"/>
                </a:lnTo>
                <a:lnTo>
                  <a:pt x="6" y="99"/>
                </a:lnTo>
                <a:lnTo>
                  <a:pt x="0" y="99"/>
                </a:lnTo>
                <a:lnTo>
                  <a:pt x="6" y="104"/>
                </a:lnTo>
                <a:lnTo>
                  <a:pt x="11" y="113"/>
                </a:lnTo>
                <a:lnTo>
                  <a:pt x="116" y="71"/>
                </a:lnTo>
                <a:lnTo>
                  <a:pt x="105" y="52"/>
                </a:lnTo>
                <a:lnTo>
                  <a:pt x="94" y="33"/>
                </a:lnTo>
                <a:lnTo>
                  <a:pt x="66" y="14"/>
                </a:lnTo>
                <a:lnTo>
                  <a:pt x="22" y="0"/>
                </a:lnTo>
                <a:lnTo>
                  <a:pt x="17" y="10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09" name="Freeform 156"/>
          <p:cNvSpPr>
            <a:spLocks noChangeAspect="1"/>
          </p:cNvSpPr>
          <p:nvPr/>
        </p:nvSpPr>
        <p:spPr bwMode="auto">
          <a:xfrm>
            <a:off x="3203575" y="4595813"/>
            <a:ext cx="187325" cy="220662"/>
          </a:xfrm>
          <a:custGeom>
            <a:avLst/>
            <a:gdLst>
              <a:gd name="T0" fmla="*/ 0 w 110"/>
              <a:gd name="T1" fmla="*/ 2147483647 h 132"/>
              <a:gd name="T2" fmla="*/ 2147483647 w 110"/>
              <a:gd name="T3" fmla="*/ 2147483647 h 132"/>
              <a:gd name="T4" fmla="*/ 2147483647 w 110"/>
              <a:gd name="T5" fmla="*/ 2147483647 h 132"/>
              <a:gd name="T6" fmla="*/ 2147483647 w 110"/>
              <a:gd name="T7" fmla="*/ 2147483647 h 132"/>
              <a:gd name="T8" fmla="*/ 2147483647 w 110"/>
              <a:gd name="T9" fmla="*/ 0 h 132"/>
              <a:gd name="T10" fmla="*/ 2147483647 w 110"/>
              <a:gd name="T11" fmla="*/ 2147483647 h 132"/>
              <a:gd name="T12" fmla="*/ 2147483647 w 110"/>
              <a:gd name="T13" fmla="*/ 2147483647 h 132"/>
              <a:gd name="T14" fmla="*/ 2147483647 w 110"/>
              <a:gd name="T15" fmla="*/ 2147483647 h 132"/>
              <a:gd name="T16" fmla="*/ 0 w 110"/>
              <a:gd name="T17" fmla="*/ 2147483647 h 1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0"/>
              <a:gd name="T28" fmla="*/ 0 h 132"/>
              <a:gd name="T29" fmla="*/ 110 w 110"/>
              <a:gd name="T30" fmla="*/ 132 h 13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0" h="132">
                <a:moveTo>
                  <a:pt x="0" y="132"/>
                </a:moveTo>
                <a:lnTo>
                  <a:pt x="6" y="132"/>
                </a:lnTo>
                <a:lnTo>
                  <a:pt x="77" y="113"/>
                </a:lnTo>
                <a:lnTo>
                  <a:pt x="105" y="104"/>
                </a:lnTo>
                <a:lnTo>
                  <a:pt x="110" y="0"/>
                </a:lnTo>
                <a:lnTo>
                  <a:pt x="39" y="24"/>
                </a:lnTo>
                <a:lnTo>
                  <a:pt x="17" y="33"/>
                </a:lnTo>
                <a:lnTo>
                  <a:pt x="0" y="13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10" name="Freeform 157"/>
          <p:cNvSpPr>
            <a:spLocks noChangeAspect="1"/>
          </p:cNvSpPr>
          <p:nvPr/>
        </p:nvSpPr>
        <p:spPr bwMode="auto">
          <a:xfrm>
            <a:off x="3152775" y="4625975"/>
            <a:ext cx="207963" cy="238125"/>
          </a:xfrm>
          <a:custGeom>
            <a:avLst/>
            <a:gdLst>
              <a:gd name="T0" fmla="*/ 2147483647 w 121"/>
              <a:gd name="T1" fmla="*/ 2147483647 h 141"/>
              <a:gd name="T2" fmla="*/ 2147483647 w 121"/>
              <a:gd name="T3" fmla="*/ 2147483647 h 141"/>
              <a:gd name="T4" fmla="*/ 0 w 121"/>
              <a:gd name="T5" fmla="*/ 2147483647 h 141"/>
              <a:gd name="T6" fmla="*/ 2147483647 w 121"/>
              <a:gd name="T7" fmla="*/ 2147483647 h 141"/>
              <a:gd name="T8" fmla="*/ 2147483647 w 121"/>
              <a:gd name="T9" fmla="*/ 2147483647 h 141"/>
              <a:gd name="T10" fmla="*/ 2147483647 w 121"/>
              <a:gd name="T11" fmla="*/ 2147483647 h 141"/>
              <a:gd name="T12" fmla="*/ 2147483647 w 121"/>
              <a:gd name="T13" fmla="*/ 2147483647 h 141"/>
              <a:gd name="T14" fmla="*/ 2147483647 w 121"/>
              <a:gd name="T15" fmla="*/ 2147483647 h 141"/>
              <a:gd name="T16" fmla="*/ 2147483647 w 121"/>
              <a:gd name="T17" fmla="*/ 2147483647 h 141"/>
              <a:gd name="T18" fmla="*/ 2147483647 w 121"/>
              <a:gd name="T19" fmla="*/ 2147483647 h 141"/>
              <a:gd name="T20" fmla="*/ 2147483647 w 121"/>
              <a:gd name="T21" fmla="*/ 0 h 141"/>
              <a:gd name="T22" fmla="*/ 2147483647 w 121"/>
              <a:gd name="T23" fmla="*/ 2147483647 h 141"/>
              <a:gd name="T24" fmla="*/ 2147483647 w 121"/>
              <a:gd name="T25" fmla="*/ 2147483647 h 141"/>
              <a:gd name="T26" fmla="*/ 2147483647 w 121"/>
              <a:gd name="T27" fmla="*/ 2147483647 h 141"/>
              <a:gd name="T28" fmla="*/ 0 w 121"/>
              <a:gd name="T29" fmla="*/ 2147483647 h 141"/>
              <a:gd name="T30" fmla="*/ 2147483647 w 121"/>
              <a:gd name="T31" fmla="*/ 2147483647 h 141"/>
              <a:gd name="T32" fmla="*/ 2147483647 w 121"/>
              <a:gd name="T33" fmla="*/ 2147483647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1"/>
              <a:gd name="T52" fmla="*/ 0 h 141"/>
              <a:gd name="T53" fmla="*/ 121 w 121"/>
              <a:gd name="T54" fmla="*/ 141 h 1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1" h="141">
                <a:moveTo>
                  <a:pt x="22" y="89"/>
                </a:moveTo>
                <a:lnTo>
                  <a:pt x="22" y="89"/>
                </a:lnTo>
                <a:lnTo>
                  <a:pt x="0" y="80"/>
                </a:lnTo>
                <a:lnTo>
                  <a:pt x="55" y="141"/>
                </a:lnTo>
                <a:lnTo>
                  <a:pt x="72" y="42"/>
                </a:lnTo>
                <a:lnTo>
                  <a:pt x="121" y="70"/>
                </a:lnTo>
                <a:lnTo>
                  <a:pt x="99" y="14"/>
                </a:lnTo>
                <a:lnTo>
                  <a:pt x="77" y="4"/>
                </a:lnTo>
                <a:lnTo>
                  <a:pt x="55" y="0"/>
                </a:lnTo>
                <a:lnTo>
                  <a:pt x="33" y="9"/>
                </a:lnTo>
                <a:lnTo>
                  <a:pt x="17" y="19"/>
                </a:lnTo>
                <a:lnTo>
                  <a:pt x="6" y="37"/>
                </a:lnTo>
                <a:lnTo>
                  <a:pt x="0" y="51"/>
                </a:lnTo>
                <a:lnTo>
                  <a:pt x="6" y="70"/>
                </a:lnTo>
                <a:lnTo>
                  <a:pt x="22" y="8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11" name="Freeform 158"/>
          <p:cNvSpPr>
            <a:spLocks noChangeAspect="1"/>
          </p:cNvSpPr>
          <p:nvPr/>
        </p:nvSpPr>
        <p:spPr bwMode="auto">
          <a:xfrm>
            <a:off x="3041650" y="4586288"/>
            <a:ext cx="236538" cy="168275"/>
          </a:xfrm>
          <a:custGeom>
            <a:avLst/>
            <a:gdLst>
              <a:gd name="T0" fmla="*/ 2147483647 w 137"/>
              <a:gd name="T1" fmla="*/ 2147483647 h 99"/>
              <a:gd name="T2" fmla="*/ 2147483647 w 137"/>
              <a:gd name="T3" fmla="*/ 2147483647 h 99"/>
              <a:gd name="T4" fmla="*/ 2147483647 w 137"/>
              <a:gd name="T5" fmla="*/ 2147483647 h 99"/>
              <a:gd name="T6" fmla="*/ 2147483647 w 137"/>
              <a:gd name="T7" fmla="*/ 2147483647 h 99"/>
              <a:gd name="T8" fmla="*/ 2147483647 w 137"/>
              <a:gd name="T9" fmla="*/ 2147483647 h 99"/>
              <a:gd name="T10" fmla="*/ 2147483647 w 137"/>
              <a:gd name="T11" fmla="*/ 0 h 99"/>
              <a:gd name="T12" fmla="*/ 2147483647 w 137"/>
              <a:gd name="T13" fmla="*/ 2147483647 h 99"/>
              <a:gd name="T14" fmla="*/ 2147483647 w 137"/>
              <a:gd name="T15" fmla="*/ 2147483647 h 99"/>
              <a:gd name="T16" fmla="*/ 2147483647 w 137"/>
              <a:gd name="T17" fmla="*/ 2147483647 h 99"/>
              <a:gd name="T18" fmla="*/ 2147483647 w 137"/>
              <a:gd name="T19" fmla="*/ 2147483647 h 99"/>
              <a:gd name="T20" fmla="*/ 2147483647 w 137"/>
              <a:gd name="T21" fmla="*/ 2147483647 h 99"/>
              <a:gd name="T22" fmla="*/ 2147483647 w 137"/>
              <a:gd name="T23" fmla="*/ 2147483647 h 99"/>
              <a:gd name="T24" fmla="*/ 2147483647 w 137"/>
              <a:gd name="T25" fmla="*/ 2147483647 h 99"/>
              <a:gd name="T26" fmla="*/ 0 w 137"/>
              <a:gd name="T27" fmla="*/ 2147483647 h 99"/>
              <a:gd name="T28" fmla="*/ 0 w 137"/>
              <a:gd name="T29" fmla="*/ 2147483647 h 99"/>
              <a:gd name="T30" fmla="*/ 2147483647 w 137"/>
              <a:gd name="T31" fmla="*/ 2147483647 h 99"/>
              <a:gd name="T32" fmla="*/ 2147483647 w 137"/>
              <a:gd name="T33" fmla="*/ 2147483647 h 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"/>
              <a:gd name="T52" fmla="*/ 0 h 99"/>
              <a:gd name="T53" fmla="*/ 137 w 137"/>
              <a:gd name="T54" fmla="*/ 99 h 9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" h="99">
                <a:moveTo>
                  <a:pt x="33" y="99"/>
                </a:moveTo>
                <a:lnTo>
                  <a:pt x="33" y="99"/>
                </a:lnTo>
                <a:lnTo>
                  <a:pt x="93" y="99"/>
                </a:lnTo>
                <a:lnTo>
                  <a:pt x="60" y="85"/>
                </a:lnTo>
                <a:lnTo>
                  <a:pt x="137" y="10"/>
                </a:lnTo>
                <a:lnTo>
                  <a:pt x="66" y="0"/>
                </a:lnTo>
                <a:lnTo>
                  <a:pt x="82" y="10"/>
                </a:lnTo>
                <a:lnTo>
                  <a:pt x="60" y="5"/>
                </a:lnTo>
                <a:lnTo>
                  <a:pt x="33" y="10"/>
                </a:lnTo>
                <a:lnTo>
                  <a:pt x="16" y="19"/>
                </a:lnTo>
                <a:lnTo>
                  <a:pt x="5" y="33"/>
                </a:lnTo>
                <a:lnTo>
                  <a:pt x="0" y="52"/>
                </a:lnTo>
                <a:lnTo>
                  <a:pt x="0" y="71"/>
                </a:lnTo>
                <a:lnTo>
                  <a:pt x="11" y="90"/>
                </a:lnTo>
                <a:lnTo>
                  <a:pt x="33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12" name="Freeform 159"/>
          <p:cNvSpPr>
            <a:spLocks noChangeAspect="1"/>
          </p:cNvSpPr>
          <p:nvPr/>
        </p:nvSpPr>
        <p:spPr bwMode="auto">
          <a:xfrm>
            <a:off x="2995613" y="4530725"/>
            <a:ext cx="207962" cy="223838"/>
          </a:xfrm>
          <a:custGeom>
            <a:avLst/>
            <a:gdLst>
              <a:gd name="T0" fmla="*/ 2147483647 w 121"/>
              <a:gd name="T1" fmla="*/ 2147483647 h 132"/>
              <a:gd name="T2" fmla="*/ 2147483647 w 121"/>
              <a:gd name="T3" fmla="*/ 2147483647 h 132"/>
              <a:gd name="T4" fmla="*/ 2147483647 w 121"/>
              <a:gd name="T5" fmla="*/ 2147483647 h 132"/>
              <a:gd name="T6" fmla="*/ 2147483647 w 121"/>
              <a:gd name="T7" fmla="*/ 2147483647 h 132"/>
              <a:gd name="T8" fmla="*/ 2147483647 w 121"/>
              <a:gd name="T9" fmla="*/ 2147483647 h 132"/>
              <a:gd name="T10" fmla="*/ 2147483647 w 121"/>
              <a:gd name="T11" fmla="*/ 2147483647 h 132"/>
              <a:gd name="T12" fmla="*/ 2147483647 w 121"/>
              <a:gd name="T13" fmla="*/ 2147483647 h 132"/>
              <a:gd name="T14" fmla="*/ 2147483647 w 121"/>
              <a:gd name="T15" fmla="*/ 2147483647 h 132"/>
              <a:gd name="T16" fmla="*/ 2147483647 w 121"/>
              <a:gd name="T17" fmla="*/ 2147483647 h 132"/>
              <a:gd name="T18" fmla="*/ 2147483647 w 121"/>
              <a:gd name="T19" fmla="*/ 0 h 132"/>
              <a:gd name="T20" fmla="*/ 2147483647 w 121"/>
              <a:gd name="T21" fmla="*/ 2147483647 h 132"/>
              <a:gd name="T22" fmla="*/ 2147483647 w 121"/>
              <a:gd name="T23" fmla="*/ 2147483647 h 132"/>
              <a:gd name="T24" fmla="*/ 2147483647 w 121"/>
              <a:gd name="T25" fmla="*/ 2147483647 h 132"/>
              <a:gd name="T26" fmla="*/ 0 w 121"/>
              <a:gd name="T27" fmla="*/ 2147483647 h 132"/>
              <a:gd name="T28" fmla="*/ 0 w 121"/>
              <a:gd name="T29" fmla="*/ 2147483647 h 132"/>
              <a:gd name="T30" fmla="*/ 2147483647 w 121"/>
              <a:gd name="T31" fmla="*/ 2147483647 h 132"/>
              <a:gd name="T32" fmla="*/ 2147483647 w 121"/>
              <a:gd name="T33" fmla="*/ 2147483647 h 1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1"/>
              <a:gd name="T52" fmla="*/ 0 h 132"/>
              <a:gd name="T53" fmla="*/ 121 w 121"/>
              <a:gd name="T54" fmla="*/ 132 h 1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1" h="132">
                <a:moveTo>
                  <a:pt x="28" y="95"/>
                </a:moveTo>
                <a:lnTo>
                  <a:pt x="28" y="95"/>
                </a:lnTo>
                <a:lnTo>
                  <a:pt x="22" y="99"/>
                </a:lnTo>
                <a:lnTo>
                  <a:pt x="61" y="132"/>
                </a:lnTo>
                <a:lnTo>
                  <a:pt x="110" y="43"/>
                </a:lnTo>
                <a:lnTo>
                  <a:pt x="121" y="43"/>
                </a:lnTo>
                <a:lnTo>
                  <a:pt x="88" y="10"/>
                </a:lnTo>
                <a:lnTo>
                  <a:pt x="61" y="0"/>
                </a:lnTo>
                <a:lnTo>
                  <a:pt x="39" y="5"/>
                </a:lnTo>
                <a:lnTo>
                  <a:pt x="22" y="15"/>
                </a:lnTo>
                <a:lnTo>
                  <a:pt x="6" y="29"/>
                </a:lnTo>
                <a:lnTo>
                  <a:pt x="0" y="48"/>
                </a:lnTo>
                <a:lnTo>
                  <a:pt x="0" y="66"/>
                </a:lnTo>
                <a:lnTo>
                  <a:pt x="11" y="80"/>
                </a:lnTo>
                <a:lnTo>
                  <a:pt x="28" y="95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13" name="Freeform 160"/>
          <p:cNvSpPr>
            <a:spLocks noChangeAspect="1"/>
          </p:cNvSpPr>
          <p:nvPr/>
        </p:nvSpPr>
        <p:spPr bwMode="auto">
          <a:xfrm>
            <a:off x="2882900" y="4484688"/>
            <a:ext cx="261938" cy="206375"/>
          </a:xfrm>
          <a:custGeom>
            <a:avLst/>
            <a:gdLst>
              <a:gd name="T0" fmla="*/ 0 w 154"/>
              <a:gd name="T1" fmla="*/ 2147483647 h 123"/>
              <a:gd name="T2" fmla="*/ 0 w 154"/>
              <a:gd name="T3" fmla="*/ 2147483647 h 123"/>
              <a:gd name="T4" fmla="*/ 2147483647 w 154"/>
              <a:gd name="T5" fmla="*/ 2147483647 h 123"/>
              <a:gd name="T6" fmla="*/ 2147483647 w 154"/>
              <a:gd name="T7" fmla="*/ 2147483647 h 123"/>
              <a:gd name="T8" fmla="*/ 2147483647 w 154"/>
              <a:gd name="T9" fmla="*/ 2147483647 h 123"/>
              <a:gd name="T10" fmla="*/ 2147483647 w 154"/>
              <a:gd name="T11" fmla="*/ 2147483647 h 123"/>
              <a:gd name="T12" fmla="*/ 2147483647 w 154"/>
              <a:gd name="T13" fmla="*/ 0 h 123"/>
              <a:gd name="T14" fmla="*/ 2147483647 w 154"/>
              <a:gd name="T15" fmla="*/ 0 h 123"/>
              <a:gd name="T16" fmla="*/ 0 w 154"/>
              <a:gd name="T17" fmla="*/ 2147483647 h 1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4"/>
              <a:gd name="T28" fmla="*/ 0 h 123"/>
              <a:gd name="T29" fmla="*/ 154 w 154"/>
              <a:gd name="T30" fmla="*/ 123 h 1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4" h="123">
                <a:moveTo>
                  <a:pt x="0" y="99"/>
                </a:moveTo>
                <a:lnTo>
                  <a:pt x="0" y="99"/>
                </a:lnTo>
                <a:lnTo>
                  <a:pt x="50" y="108"/>
                </a:lnTo>
                <a:lnTo>
                  <a:pt x="94" y="123"/>
                </a:lnTo>
                <a:lnTo>
                  <a:pt x="154" y="38"/>
                </a:lnTo>
                <a:lnTo>
                  <a:pt x="88" y="14"/>
                </a:lnTo>
                <a:lnTo>
                  <a:pt x="22" y="0"/>
                </a:lnTo>
                <a:lnTo>
                  <a:pt x="0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14" name="Freeform 161"/>
          <p:cNvSpPr>
            <a:spLocks noChangeAspect="1"/>
          </p:cNvSpPr>
          <p:nvPr/>
        </p:nvSpPr>
        <p:spPr bwMode="auto">
          <a:xfrm>
            <a:off x="2720975" y="4484688"/>
            <a:ext cx="200025" cy="176212"/>
          </a:xfrm>
          <a:custGeom>
            <a:avLst/>
            <a:gdLst>
              <a:gd name="T0" fmla="*/ 2147483647 w 116"/>
              <a:gd name="T1" fmla="*/ 2147483647 h 104"/>
              <a:gd name="T2" fmla="*/ 2147483647 w 116"/>
              <a:gd name="T3" fmla="*/ 2147483647 h 104"/>
              <a:gd name="T4" fmla="*/ 2147483647 w 116"/>
              <a:gd name="T5" fmla="*/ 2147483647 h 104"/>
              <a:gd name="T6" fmla="*/ 2147483647 w 116"/>
              <a:gd name="T7" fmla="*/ 2147483647 h 104"/>
              <a:gd name="T8" fmla="*/ 2147483647 w 116"/>
              <a:gd name="T9" fmla="*/ 0 h 104"/>
              <a:gd name="T10" fmla="*/ 2147483647 w 116"/>
              <a:gd name="T11" fmla="*/ 2147483647 h 104"/>
              <a:gd name="T12" fmla="*/ 2147483647 w 116"/>
              <a:gd name="T13" fmla="*/ 2147483647 h 104"/>
              <a:gd name="T14" fmla="*/ 2147483647 w 116"/>
              <a:gd name="T15" fmla="*/ 2147483647 h 104"/>
              <a:gd name="T16" fmla="*/ 2147483647 w 116"/>
              <a:gd name="T17" fmla="*/ 2147483647 h 104"/>
              <a:gd name="T18" fmla="*/ 2147483647 w 116"/>
              <a:gd name="T19" fmla="*/ 2147483647 h 104"/>
              <a:gd name="T20" fmla="*/ 2147483647 w 116"/>
              <a:gd name="T21" fmla="*/ 2147483647 h 104"/>
              <a:gd name="T22" fmla="*/ 2147483647 w 116"/>
              <a:gd name="T23" fmla="*/ 2147483647 h 104"/>
              <a:gd name="T24" fmla="*/ 2147483647 w 116"/>
              <a:gd name="T25" fmla="*/ 2147483647 h 104"/>
              <a:gd name="T26" fmla="*/ 0 w 116"/>
              <a:gd name="T27" fmla="*/ 2147483647 h 104"/>
              <a:gd name="T28" fmla="*/ 0 w 116"/>
              <a:gd name="T29" fmla="*/ 2147483647 h 104"/>
              <a:gd name="T30" fmla="*/ 2147483647 w 116"/>
              <a:gd name="T31" fmla="*/ 2147483647 h 104"/>
              <a:gd name="T32" fmla="*/ 2147483647 w 116"/>
              <a:gd name="T33" fmla="*/ 2147483647 h 1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104"/>
              <a:gd name="T53" fmla="*/ 116 w 116"/>
              <a:gd name="T54" fmla="*/ 104 h 1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104">
                <a:moveTo>
                  <a:pt x="22" y="99"/>
                </a:moveTo>
                <a:lnTo>
                  <a:pt x="22" y="99"/>
                </a:lnTo>
                <a:lnTo>
                  <a:pt x="94" y="104"/>
                </a:lnTo>
                <a:lnTo>
                  <a:pt x="94" y="99"/>
                </a:lnTo>
                <a:lnTo>
                  <a:pt x="116" y="0"/>
                </a:lnTo>
                <a:lnTo>
                  <a:pt x="67" y="5"/>
                </a:lnTo>
                <a:lnTo>
                  <a:pt x="94" y="19"/>
                </a:lnTo>
                <a:lnTo>
                  <a:pt x="67" y="10"/>
                </a:lnTo>
                <a:lnTo>
                  <a:pt x="45" y="10"/>
                </a:lnTo>
                <a:lnTo>
                  <a:pt x="28" y="14"/>
                </a:lnTo>
                <a:lnTo>
                  <a:pt x="11" y="28"/>
                </a:lnTo>
                <a:lnTo>
                  <a:pt x="0" y="47"/>
                </a:lnTo>
                <a:lnTo>
                  <a:pt x="0" y="66"/>
                </a:lnTo>
                <a:lnTo>
                  <a:pt x="6" y="85"/>
                </a:lnTo>
                <a:lnTo>
                  <a:pt x="22" y="9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15" name="Freeform 162"/>
          <p:cNvSpPr>
            <a:spLocks noChangeAspect="1"/>
          </p:cNvSpPr>
          <p:nvPr/>
        </p:nvSpPr>
        <p:spPr bwMode="auto">
          <a:xfrm>
            <a:off x="2682875" y="4460875"/>
            <a:ext cx="200025" cy="190500"/>
          </a:xfrm>
          <a:custGeom>
            <a:avLst/>
            <a:gdLst>
              <a:gd name="T0" fmla="*/ 0 w 116"/>
              <a:gd name="T1" fmla="*/ 2147483647 h 113"/>
              <a:gd name="T2" fmla="*/ 0 w 116"/>
              <a:gd name="T3" fmla="*/ 2147483647 h 113"/>
              <a:gd name="T4" fmla="*/ 2147483647 w 116"/>
              <a:gd name="T5" fmla="*/ 2147483647 h 113"/>
              <a:gd name="T6" fmla="*/ 2147483647 w 116"/>
              <a:gd name="T7" fmla="*/ 2147483647 h 113"/>
              <a:gd name="T8" fmla="*/ 2147483647 w 116"/>
              <a:gd name="T9" fmla="*/ 2147483647 h 113"/>
              <a:gd name="T10" fmla="*/ 2147483647 w 116"/>
              <a:gd name="T11" fmla="*/ 2147483647 h 113"/>
              <a:gd name="T12" fmla="*/ 2147483647 w 116"/>
              <a:gd name="T13" fmla="*/ 0 h 113"/>
              <a:gd name="T14" fmla="*/ 2147483647 w 116"/>
              <a:gd name="T15" fmla="*/ 0 h 113"/>
              <a:gd name="T16" fmla="*/ 0 w 116"/>
              <a:gd name="T17" fmla="*/ 2147483647 h 1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"/>
              <a:gd name="T28" fmla="*/ 0 h 113"/>
              <a:gd name="T29" fmla="*/ 116 w 116"/>
              <a:gd name="T30" fmla="*/ 113 h 1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" h="113">
                <a:moveTo>
                  <a:pt x="0" y="33"/>
                </a:moveTo>
                <a:lnTo>
                  <a:pt x="0" y="33"/>
                </a:lnTo>
                <a:lnTo>
                  <a:pt x="6" y="66"/>
                </a:lnTo>
                <a:lnTo>
                  <a:pt x="44" y="113"/>
                </a:lnTo>
                <a:lnTo>
                  <a:pt x="116" y="33"/>
                </a:lnTo>
                <a:lnTo>
                  <a:pt x="116" y="28"/>
                </a:lnTo>
                <a:lnTo>
                  <a:pt x="111" y="0"/>
                </a:lnTo>
                <a:lnTo>
                  <a:pt x="0" y="3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16" name="Freeform 163"/>
          <p:cNvSpPr>
            <a:spLocks noChangeAspect="1"/>
          </p:cNvSpPr>
          <p:nvPr/>
        </p:nvSpPr>
        <p:spPr bwMode="auto">
          <a:xfrm>
            <a:off x="2667000" y="4341813"/>
            <a:ext cx="207963" cy="173037"/>
          </a:xfrm>
          <a:custGeom>
            <a:avLst/>
            <a:gdLst>
              <a:gd name="T0" fmla="*/ 2147483647 w 122"/>
              <a:gd name="T1" fmla="*/ 2147483647 h 104"/>
              <a:gd name="T2" fmla="*/ 2147483647 w 122"/>
              <a:gd name="T3" fmla="*/ 2147483647 h 104"/>
              <a:gd name="T4" fmla="*/ 0 w 122"/>
              <a:gd name="T5" fmla="*/ 2147483647 h 104"/>
              <a:gd name="T6" fmla="*/ 2147483647 w 122"/>
              <a:gd name="T7" fmla="*/ 2147483647 h 104"/>
              <a:gd name="T8" fmla="*/ 2147483647 w 122"/>
              <a:gd name="T9" fmla="*/ 2147483647 h 104"/>
              <a:gd name="T10" fmla="*/ 2147483647 w 122"/>
              <a:gd name="T11" fmla="*/ 2147483647 h 104"/>
              <a:gd name="T12" fmla="*/ 2147483647 w 122"/>
              <a:gd name="T13" fmla="*/ 0 h 104"/>
              <a:gd name="T14" fmla="*/ 2147483647 w 122"/>
              <a:gd name="T15" fmla="*/ 0 h 104"/>
              <a:gd name="T16" fmla="*/ 2147483647 w 122"/>
              <a:gd name="T17" fmla="*/ 2147483647 h 1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2"/>
              <a:gd name="T28" fmla="*/ 0 h 104"/>
              <a:gd name="T29" fmla="*/ 122 w 122"/>
              <a:gd name="T30" fmla="*/ 104 h 1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2" h="104">
                <a:moveTo>
                  <a:pt x="11" y="76"/>
                </a:moveTo>
                <a:lnTo>
                  <a:pt x="11" y="76"/>
                </a:lnTo>
                <a:lnTo>
                  <a:pt x="0" y="76"/>
                </a:lnTo>
                <a:lnTo>
                  <a:pt x="11" y="104"/>
                </a:lnTo>
                <a:lnTo>
                  <a:pt x="122" y="71"/>
                </a:lnTo>
                <a:lnTo>
                  <a:pt x="116" y="47"/>
                </a:lnTo>
                <a:lnTo>
                  <a:pt x="83" y="0"/>
                </a:lnTo>
                <a:lnTo>
                  <a:pt x="11" y="76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17" name="Freeform 164"/>
          <p:cNvSpPr>
            <a:spLocks noChangeAspect="1"/>
          </p:cNvSpPr>
          <p:nvPr/>
        </p:nvSpPr>
        <p:spPr bwMode="auto">
          <a:xfrm>
            <a:off x="2571750" y="4300538"/>
            <a:ext cx="236538" cy="168275"/>
          </a:xfrm>
          <a:custGeom>
            <a:avLst/>
            <a:gdLst>
              <a:gd name="T0" fmla="*/ 2147483647 w 138"/>
              <a:gd name="T1" fmla="*/ 2147483647 h 99"/>
              <a:gd name="T2" fmla="*/ 2147483647 w 138"/>
              <a:gd name="T3" fmla="*/ 2147483647 h 99"/>
              <a:gd name="T4" fmla="*/ 2147483647 w 138"/>
              <a:gd name="T5" fmla="*/ 2147483647 h 99"/>
              <a:gd name="T6" fmla="*/ 2147483647 w 138"/>
              <a:gd name="T7" fmla="*/ 2147483647 h 99"/>
              <a:gd name="T8" fmla="*/ 2147483647 w 138"/>
              <a:gd name="T9" fmla="*/ 2147483647 h 99"/>
              <a:gd name="T10" fmla="*/ 2147483647 w 138"/>
              <a:gd name="T11" fmla="*/ 2147483647 h 99"/>
              <a:gd name="T12" fmla="*/ 2147483647 w 138"/>
              <a:gd name="T13" fmla="*/ 2147483647 h 99"/>
              <a:gd name="T14" fmla="*/ 2147483647 w 138"/>
              <a:gd name="T15" fmla="*/ 2147483647 h 99"/>
              <a:gd name="T16" fmla="*/ 2147483647 w 138"/>
              <a:gd name="T17" fmla="*/ 0 h 99"/>
              <a:gd name="T18" fmla="*/ 2147483647 w 138"/>
              <a:gd name="T19" fmla="*/ 0 h 99"/>
              <a:gd name="T20" fmla="*/ 0 w 138"/>
              <a:gd name="T21" fmla="*/ 2147483647 h 99"/>
              <a:gd name="T22" fmla="*/ 0 w 138"/>
              <a:gd name="T23" fmla="*/ 2147483647 h 99"/>
              <a:gd name="T24" fmla="*/ 2147483647 w 138"/>
              <a:gd name="T25" fmla="*/ 2147483647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8"/>
              <a:gd name="T40" fmla="*/ 0 h 99"/>
              <a:gd name="T41" fmla="*/ 138 w 138"/>
              <a:gd name="T42" fmla="*/ 99 h 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8" h="99">
                <a:moveTo>
                  <a:pt x="72" y="94"/>
                </a:moveTo>
                <a:lnTo>
                  <a:pt x="72" y="94"/>
                </a:lnTo>
                <a:lnTo>
                  <a:pt x="61" y="99"/>
                </a:lnTo>
                <a:lnTo>
                  <a:pt x="66" y="99"/>
                </a:lnTo>
                <a:lnTo>
                  <a:pt x="138" y="23"/>
                </a:lnTo>
                <a:lnTo>
                  <a:pt x="110" y="9"/>
                </a:lnTo>
                <a:lnTo>
                  <a:pt x="77" y="0"/>
                </a:lnTo>
                <a:lnTo>
                  <a:pt x="44" y="0"/>
                </a:lnTo>
                <a:lnTo>
                  <a:pt x="0" y="14"/>
                </a:lnTo>
                <a:lnTo>
                  <a:pt x="72" y="9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18" name="Freeform 165"/>
          <p:cNvSpPr>
            <a:spLocks noChangeAspect="1"/>
          </p:cNvSpPr>
          <p:nvPr/>
        </p:nvSpPr>
        <p:spPr bwMode="auto">
          <a:xfrm>
            <a:off x="2516188" y="4325938"/>
            <a:ext cx="187325" cy="236537"/>
          </a:xfrm>
          <a:custGeom>
            <a:avLst/>
            <a:gdLst>
              <a:gd name="T0" fmla="*/ 2147483647 w 110"/>
              <a:gd name="T1" fmla="*/ 2147483647 h 141"/>
              <a:gd name="T2" fmla="*/ 2147483647 w 110"/>
              <a:gd name="T3" fmla="*/ 2147483647 h 141"/>
              <a:gd name="T4" fmla="*/ 2147483647 w 110"/>
              <a:gd name="T5" fmla="*/ 2147483647 h 141"/>
              <a:gd name="T6" fmla="*/ 2147483647 w 110"/>
              <a:gd name="T7" fmla="*/ 2147483647 h 141"/>
              <a:gd name="T8" fmla="*/ 2147483647 w 110"/>
              <a:gd name="T9" fmla="*/ 0 h 141"/>
              <a:gd name="T10" fmla="*/ 0 w 110"/>
              <a:gd name="T11" fmla="*/ 2147483647 h 141"/>
              <a:gd name="T12" fmla="*/ 2147483647 w 110"/>
              <a:gd name="T13" fmla="*/ 2147483647 h 141"/>
              <a:gd name="T14" fmla="*/ 2147483647 w 110"/>
              <a:gd name="T15" fmla="*/ 2147483647 h 141"/>
              <a:gd name="T16" fmla="*/ 2147483647 w 110"/>
              <a:gd name="T17" fmla="*/ 2147483647 h 1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0"/>
              <a:gd name="T28" fmla="*/ 0 h 141"/>
              <a:gd name="T29" fmla="*/ 110 w 110"/>
              <a:gd name="T30" fmla="*/ 141 h 1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0" h="141">
                <a:moveTo>
                  <a:pt x="83" y="141"/>
                </a:moveTo>
                <a:lnTo>
                  <a:pt x="83" y="141"/>
                </a:lnTo>
                <a:lnTo>
                  <a:pt x="110" y="85"/>
                </a:lnTo>
                <a:lnTo>
                  <a:pt x="105" y="80"/>
                </a:lnTo>
                <a:lnTo>
                  <a:pt x="33" y="0"/>
                </a:lnTo>
                <a:lnTo>
                  <a:pt x="0" y="52"/>
                </a:lnTo>
                <a:lnTo>
                  <a:pt x="6" y="61"/>
                </a:lnTo>
                <a:lnTo>
                  <a:pt x="83" y="14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19" name="Freeform 166"/>
          <p:cNvSpPr>
            <a:spLocks noChangeAspect="1"/>
          </p:cNvSpPr>
          <p:nvPr/>
        </p:nvSpPr>
        <p:spPr bwMode="auto">
          <a:xfrm>
            <a:off x="2420938" y="4425950"/>
            <a:ext cx="238125" cy="169863"/>
          </a:xfrm>
          <a:custGeom>
            <a:avLst/>
            <a:gdLst>
              <a:gd name="T0" fmla="*/ 0 w 138"/>
              <a:gd name="T1" fmla="*/ 2147483647 h 99"/>
              <a:gd name="T2" fmla="*/ 0 w 138"/>
              <a:gd name="T3" fmla="*/ 2147483647 h 99"/>
              <a:gd name="T4" fmla="*/ 2147483647 w 138"/>
              <a:gd name="T5" fmla="*/ 2147483647 h 99"/>
              <a:gd name="T6" fmla="*/ 2147483647 w 138"/>
              <a:gd name="T7" fmla="*/ 2147483647 h 99"/>
              <a:gd name="T8" fmla="*/ 2147483647 w 138"/>
              <a:gd name="T9" fmla="*/ 2147483647 h 99"/>
              <a:gd name="T10" fmla="*/ 2147483647 w 138"/>
              <a:gd name="T11" fmla="*/ 2147483647 h 99"/>
              <a:gd name="T12" fmla="*/ 2147483647 w 138"/>
              <a:gd name="T13" fmla="*/ 0 h 99"/>
              <a:gd name="T14" fmla="*/ 2147483647 w 138"/>
              <a:gd name="T15" fmla="*/ 0 h 99"/>
              <a:gd name="T16" fmla="*/ 2147483647 w 138"/>
              <a:gd name="T17" fmla="*/ 0 h 99"/>
              <a:gd name="T18" fmla="*/ 2147483647 w 138"/>
              <a:gd name="T19" fmla="*/ 0 h 99"/>
              <a:gd name="T20" fmla="*/ 2147483647 w 138"/>
              <a:gd name="T21" fmla="*/ 0 h 99"/>
              <a:gd name="T22" fmla="*/ 2147483647 w 138"/>
              <a:gd name="T23" fmla="*/ 0 h 99"/>
              <a:gd name="T24" fmla="*/ 0 w 138"/>
              <a:gd name="T25" fmla="*/ 2147483647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8"/>
              <a:gd name="T40" fmla="*/ 0 h 99"/>
              <a:gd name="T41" fmla="*/ 138 w 138"/>
              <a:gd name="T42" fmla="*/ 99 h 9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8" h="99">
                <a:moveTo>
                  <a:pt x="0" y="80"/>
                </a:moveTo>
                <a:lnTo>
                  <a:pt x="0" y="80"/>
                </a:lnTo>
                <a:lnTo>
                  <a:pt x="33" y="94"/>
                </a:lnTo>
                <a:lnTo>
                  <a:pt x="66" y="99"/>
                </a:lnTo>
                <a:lnTo>
                  <a:pt x="99" y="94"/>
                </a:lnTo>
                <a:lnTo>
                  <a:pt x="138" y="80"/>
                </a:lnTo>
                <a:lnTo>
                  <a:pt x="61" y="0"/>
                </a:lnTo>
                <a:lnTo>
                  <a:pt x="66" y="0"/>
                </a:lnTo>
                <a:lnTo>
                  <a:pt x="0" y="8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20" name="Freeform 167"/>
          <p:cNvSpPr>
            <a:spLocks noChangeAspect="1"/>
          </p:cNvSpPr>
          <p:nvPr/>
        </p:nvSpPr>
        <p:spPr bwMode="auto">
          <a:xfrm>
            <a:off x="2365375" y="4403725"/>
            <a:ext cx="198438" cy="158750"/>
          </a:xfrm>
          <a:custGeom>
            <a:avLst/>
            <a:gdLst>
              <a:gd name="T0" fmla="*/ 2147483647 w 116"/>
              <a:gd name="T1" fmla="*/ 0 h 94"/>
              <a:gd name="T2" fmla="*/ 2147483647 w 116"/>
              <a:gd name="T3" fmla="*/ 0 h 94"/>
              <a:gd name="T4" fmla="*/ 0 w 116"/>
              <a:gd name="T5" fmla="*/ 2147483647 h 94"/>
              <a:gd name="T6" fmla="*/ 0 w 116"/>
              <a:gd name="T7" fmla="*/ 2147483647 h 94"/>
              <a:gd name="T8" fmla="*/ 2147483647 w 116"/>
              <a:gd name="T9" fmla="*/ 2147483647 h 94"/>
              <a:gd name="T10" fmla="*/ 2147483647 w 116"/>
              <a:gd name="T11" fmla="*/ 2147483647 h 94"/>
              <a:gd name="T12" fmla="*/ 2147483647 w 116"/>
              <a:gd name="T13" fmla="*/ 2147483647 h 94"/>
              <a:gd name="T14" fmla="*/ 2147483647 w 116"/>
              <a:gd name="T15" fmla="*/ 2147483647 h 94"/>
              <a:gd name="T16" fmla="*/ 2147483647 w 116"/>
              <a:gd name="T17" fmla="*/ 2147483647 h 94"/>
              <a:gd name="T18" fmla="*/ 2147483647 w 116"/>
              <a:gd name="T19" fmla="*/ 2147483647 h 94"/>
              <a:gd name="T20" fmla="*/ 2147483647 w 116"/>
              <a:gd name="T21" fmla="*/ 2147483647 h 94"/>
              <a:gd name="T22" fmla="*/ 2147483647 w 116"/>
              <a:gd name="T23" fmla="*/ 2147483647 h 94"/>
              <a:gd name="T24" fmla="*/ 2147483647 w 116"/>
              <a:gd name="T25" fmla="*/ 0 h 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6"/>
              <a:gd name="T40" fmla="*/ 0 h 94"/>
              <a:gd name="T41" fmla="*/ 116 w 116"/>
              <a:gd name="T42" fmla="*/ 94 h 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6" h="94">
                <a:moveTo>
                  <a:pt x="6" y="0"/>
                </a:moveTo>
                <a:lnTo>
                  <a:pt x="6" y="0"/>
                </a:lnTo>
                <a:lnTo>
                  <a:pt x="0" y="19"/>
                </a:lnTo>
                <a:lnTo>
                  <a:pt x="0" y="38"/>
                </a:lnTo>
                <a:lnTo>
                  <a:pt x="6" y="66"/>
                </a:lnTo>
                <a:lnTo>
                  <a:pt x="33" y="94"/>
                </a:lnTo>
                <a:lnTo>
                  <a:pt x="99" y="14"/>
                </a:lnTo>
                <a:lnTo>
                  <a:pt x="116" y="28"/>
                </a:lnTo>
                <a:lnTo>
                  <a:pt x="116" y="33"/>
                </a:lnTo>
                <a:lnTo>
                  <a:pt x="116" y="28"/>
                </a:lnTo>
                <a:lnTo>
                  <a:pt x="6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21" name="Freeform 168"/>
          <p:cNvSpPr>
            <a:spLocks noChangeAspect="1"/>
          </p:cNvSpPr>
          <p:nvPr/>
        </p:nvSpPr>
        <p:spPr bwMode="auto">
          <a:xfrm>
            <a:off x="2376488" y="4108450"/>
            <a:ext cx="336550" cy="342900"/>
          </a:xfrm>
          <a:custGeom>
            <a:avLst/>
            <a:gdLst>
              <a:gd name="T0" fmla="*/ 2147483647 w 198"/>
              <a:gd name="T1" fmla="*/ 0 h 202"/>
              <a:gd name="T2" fmla="*/ 2147483647 w 198"/>
              <a:gd name="T3" fmla="*/ 0 h 202"/>
              <a:gd name="T4" fmla="*/ 2147483647 w 198"/>
              <a:gd name="T5" fmla="*/ 2147483647 h 202"/>
              <a:gd name="T6" fmla="*/ 2147483647 w 198"/>
              <a:gd name="T7" fmla="*/ 2147483647 h 202"/>
              <a:gd name="T8" fmla="*/ 2147483647 w 198"/>
              <a:gd name="T9" fmla="*/ 2147483647 h 202"/>
              <a:gd name="T10" fmla="*/ 0 w 198"/>
              <a:gd name="T11" fmla="*/ 2147483647 h 202"/>
              <a:gd name="T12" fmla="*/ 2147483647 w 198"/>
              <a:gd name="T13" fmla="*/ 2147483647 h 202"/>
              <a:gd name="T14" fmla="*/ 2147483647 w 198"/>
              <a:gd name="T15" fmla="*/ 2147483647 h 202"/>
              <a:gd name="T16" fmla="*/ 2147483647 w 198"/>
              <a:gd name="T17" fmla="*/ 2147483647 h 202"/>
              <a:gd name="T18" fmla="*/ 2147483647 w 198"/>
              <a:gd name="T19" fmla="*/ 2147483647 h 202"/>
              <a:gd name="T20" fmla="*/ 2147483647 w 198"/>
              <a:gd name="T21" fmla="*/ 2147483647 h 202"/>
              <a:gd name="T22" fmla="*/ 2147483647 w 198"/>
              <a:gd name="T23" fmla="*/ 2147483647 h 202"/>
              <a:gd name="T24" fmla="*/ 2147483647 w 198"/>
              <a:gd name="T25" fmla="*/ 0 h 2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8"/>
              <a:gd name="T40" fmla="*/ 0 h 202"/>
              <a:gd name="T41" fmla="*/ 198 w 198"/>
              <a:gd name="T42" fmla="*/ 202 h 2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8" h="202">
                <a:moveTo>
                  <a:pt x="88" y="0"/>
                </a:moveTo>
                <a:lnTo>
                  <a:pt x="88" y="0"/>
                </a:lnTo>
                <a:lnTo>
                  <a:pt x="71" y="37"/>
                </a:lnTo>
                <a:lnTo>
                  <a:pt x="49" y="80"/>
                </a:lnTo>
                <a:lnTo>
                  <a:pt x="22" y="122"/>
                </a:lnTo>
                <a:lnTo>
                  <a:pt x="0" y="174"/>
                </a:lnTo>
                <a:lnTo>
                  <a:pt x="110" y="202"/>
                </a:lnTo>
                <a:lnTo>
                  <a:pt x="132" y="165"/>
                </a:lnTo>
                <a:lnTo>
                  <a:pt x="154" y="122"/>
                </a:lnTo>
                <a:lnTo>
                  <a:pt x="181" y="75"/>
                </a:lnTo>
                <a:lnTo>
                  <a:pt x="198" y="28"/>
                </a:lnTo>
                <a:lnTo>
                  <a:pt x="88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22" name="Freeform 169"/>
          <p:cNvSpPr>
            <a:spLocks noChangeAspect="1"/>
          </p:cNvSpPr>
          <p:nvPr/>
        </p:nvSpPr>
        <p:spPr bwMode="auto">
          <a:xfrm>
            <a:off x="2487613" y="3975100"/>
            <a:ext cx="225425" cy="182563"/>
          </a:xfrm>
          <a:custGeom>
            <a:avLst/>
            <a:gdLst>
              <a:gd name="T0" fmla="*/ 0 w 132"/>
              <a:gd name="T1" fmla="*/ 2147483647 h 108"/>
              <a:gd name="T2" fmla="*/ 0 w 132"/>
              <a:gd name="T3" fmla="*/ 2147483647 h 108"/>
              <a:gd name="T4" fmla="*/ 2147483647 w 132"/>
              <a:gd name="T5" fmla="*/ 2147483647 h 108"/>
              <a:gd name="T6" fmla="*/ 2147483647 w 132"/>
              <a:gd name="T7" fmla="*/ 2147483647 h 108"/>
              <a:gd name="T8" fmla="*/ 2147483647 w 132"/>
              <a:gd name="T9" fmla="*/ 2147483647 h 108"/>
              <a:gd name="T10" fmla="*/ 2147483647 w 132"/>
              <a:gd name="T11" fmla="*/ 2147483647 h 108"/>
              <a:gd name="T12" fmla="*/ 2147483647 w 132"/>
              <a:gd name="T13" fmla="*/ 2147483647 h 108"/>
              <a:gd name="T14" fmla="*/ 2147483647 w 132"/>
              <a:gd name="T15" fmla="*/ 2147483647 h 108"/>
              <a:gd name="T16" fmla="*/ 2147483647 w 132"/>
              <a:gd name="T17" fmla="*/ 2147483647 h 108"/>
              <a:gd name="T18" fmla="*/ 2147483647 w 132"/>
              <a:gd name="T19" fmla="*/ 2147483647 h 108"/>
              <a:gd name="T20" fmla="*/ 2147483647 w 132"/>
              <a:gd name="T21" fmla="*/ 2147483647 h 108"/>
              <a:gd name="T22" fmla="*/ 2147483647 w 132"/>
              <a:gd name="T23" fmla="*/ 0 h 108"/>
              <a:gd name="T24" fmla="*/ 2147483647 w 132"/>
              <a:gd name="T25" fmla="*/ 0 h 108"/>
              <a:gd name="T26" fmla="*/ 2147483647 w 132"/>
              <a:gd name="T27" fmla="*/ 2147483647 h 108"/>
              <a:gd name="T28" fmla="*/ 2147483647 w 132"/>
              <a:gd name="T29" fmla="*/ 2147483647 h 108"/>
              <a:gd name="T30" fmla="*/ 0 w 132"/>
              <a:gd name="T31" fmla="*/ 2147483647 h 108"/>
              <a:gd name="T32" fmla="*/ 0 w 132"/>
              <a:gd name="T33" fmla="*/ 2147483647 h 1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2"/>
              <a:gd name="T52" fmla="*/ 0 h 108"/>
              <a:gd name="T53" fmla="*/ 132 w 132"/>
              <a:gd name="T54" fmla="*/ 108 h 10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2" h="108">
                <a:moveTo>
                  <a:pt x="0" y="61"/>
                </a:moveTo>
                <a:lnTo>
                  <a:pt x="0" y="61"/>
                </a:lnTo>
                <a:lnTo>
                  <a:pt x="16" y="89"/>
                </a:lnTo>
                <a:lnTo>
                  <a:pt x="22" y="80"/>
                </a:lnTo>
                <a:lnTo>
                  <a:pt x="132" y="108"/>
                </a:lnTo>
                <a:lnTo>
                  <a:pt x="126" y="56"/>
                </a:lnTo>
                <a:lnTo>
                  <a:pt x="115" y="37"/>
                </a:lnTo>
                <a:lnTo>
                  <a:pt x="104" y="18"/>
                </a:lnTo>
                <a:lnTo>
                  <a:pt x="88" y="4"/>
                </a:lnTo>
                <a:lnTo>
                  <a:pt x="66" y="0"/>
                </a:lnTo>
                <a:lnTo>
                  <a:pt x="44" y="0"/>
                </a:lnTo>
                <a:lnTo>
                  <a:pt x="22" y="9"/>
                </a:lnTo>
                <a:lnTo>
                  <a:pt x="5" y="23"/>
                </a:lnTo>
                <a:lnTo>
                  <a:pt x="0" y="42"/>
                </a:lnTo>
                <a:lnTo>
                  <a:pt x="0" y="6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23" name="Freeform 170"/>
          <p:cNvSpPr>
            <a:spLocks noChangeAspect="1"/>
          </p:cNvSpPr>
          <p:nvPr/>
        </p:nvSpPr>
        <p:spPr bwMode="auto">
          <a:xfrm>
            <a:off x="2487613" y="3925888"/>
            <a:ext cx="195262" cy="152400"/>
          </a:xfrm>
          <a:custGeom>
            <a:avLst/>
            <a:gdLst>
              <a:gd name="T0" fmla="*/ 0 w 115"/>
              <a:gd name="T1" fmla="*/ 2147483647 h 90"/>
              <a:gd name="T2" fmla="*/ 0 w 115"/>
              <a:gd name="T3" fmla="*/ 2147483647 h 90"/>
              <a:gd name="T4" fmla="*/ 0 w 115"/>
              <a:gd name="T5" fmla="*/ 2147483647 h 90"/>
              <a:gd name="T6" fmla="*/ 0 w 115"/>
              <a:gd name="T7" fmla="*/ 2147483647 h 90"/>
              <a:gd name="T8" fmla="*/ 2147483647 w 115"/>
              <a:gd name="T9" fmla="*/ 2147483647 h 90"/>
              <a:gd name="T10" fmla="*/ 2147483647 w 115"/>
              <a:gd name="T11" fmla="*/ 2147483647 h 90"/>
              <a:gd name="T12" fmla="*/ 2147483647 w 115"/>
              <a:gd name="T13" fmla="*/ 0 h 90"/>
              <a:gd name="T14" fmla="*/ 2147483647 w 115"/>
              <a:gd name="T15" fmla="*/ 0 h 90"/>
              <a:gd name="T16" fmla="*/ 0 w 115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"/>
              <a:gd name="T28" fmla="*/ 0 h 90"/>
              <a:gd name="T29" fmla="*/ 115 w 115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" h="90">
                <a:moveTo>
                  <a:pt x="0" y="52"/>
                </a:moveTo>
                <a:lnTo>
                  <a:pt x="0" y="57"/>
                </a:lnTo>
                <a:lnTo>
                  <a:pt x="0" y="90"/>
                </a:lnTo>
                <a:lnTo>
                  <a:pt x="115" y="66"/>
                </a:lnTo>
                <a:lnTo>
                  <a:pt x="115" y="47"/>
                </a:lnTo>
                <a:lnTo>
                  <a:pt x="99" y="0"/>
                </a:lnTo>
                <a:lnTo>
                  <a:pt x="0" y="52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24" name="Freeform 171"/>
          <p:cNvSpPr>
            <a:spLocks noChangeAspect="1"/>
          </p:cNvSpPr>
          <p:nvPr/>
        </p:nvSpPr>
        <p:spPr bwMode="auto">
          <a:xfrm>
            <a:off x="2325688" y="3776663"/>
            <a:ext cx="333375" cy="234950"/>
          </a:xfrm>
          <a:custGeom>
            <a:avLst/>
            <a:gdLst>
              <a:gd name="T0" fmla="*/ 2147483647 w 193"/>
              <a:gd name="T1" fmla="*/ 2147483647 h 141"/>
              <a:gd name="T2" fmla="*/ 2147483647 w 193"/>
              <a:gd name="T3" fmla="*/ 2147483647 h 141"/>
              <a:gd name="T4" fmla="*/ 2147483647 w 193"/>
              <a:gd name="T5" fmla="*/ 2147483647 h 141"/>
              <a:gd name="T6" fmla="*/ 2147483647 w 193"/>
              <a:gd name="T7" fmla="*/ 2147483647 h 141"/>
              <a:gd name="T8" fmla="*/ 2147483647 w 193"/>
              <a:gd name="T9" fmla="*/ 2147483647 h 141"/>
              <a:gd name="T10" fmla="*/ 2147483647 w 193"/>
              <a:gd name="T11" fmla="*/ 2147483647 h 141"/>
              <a:gd name="T12" fmla="*/ 2147483647 w 193"/>
              <a:gd name="T13" fmla="*/ 2147483647 h 141"/>
              <a:gd name="T14" fmla="*/ 2147483647 w 193"/>
              <a:gd name="T15" fmla="*/ 2147483647 h 141"/>
              <a:gd name="T16" fmla="*/ 2147483647 w 193"/>
              <a:gd name="T17" fmla="*/ 2147483647 h 141"/>
              <a:gd name="T18" fmla="*/ 2147483647 w 193"/>
              <a:gd name="T19" fmla="*/ 2147483647 h 141"/>
              <a:gd name="T20" fmla="*/ 2147483647 w 193"/>
              <a:gd name="T21" fmla="*/ 0 h 141"/>
              <a:gd name="T22" fmla="*/ 2147483647 w 193"/>
              <a:gd name="T23" fmla="*/ 0 h 141"/>
              <a:gd name="T24" fmla="*/ 2147483647 w 193"/>
              <a:gd name="T25" fmla="*/ 2147483647 h 141"/>
              <a:gd name="T26" fmla="*/ 2147483647 w 193"/>
              <a:gd name="T27" fmla="*/ 2147483647 h 141"/>
              <a:gd name="T28" fmla="*/ 2147483647 w 193"/>
              <a:gd name="T29" fmla="*/ 2147483647 h 141"/>
              <a:gd name="T30" fmla="*/ 0 w 193"/>
              <a:gd name="T31" fmla="*/ 2147483647 h 141"/>
              <a:gd name="T32" fmla="*/ 2147483647 w 193"/>
              <a:gd name="T33" fmla="*/ 2147483647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3"/>
              <a:gd name="T52" fmla="*/ 0 h 141"/>
              <a:gd name="T53" fmla="*/ 193 w 193"/>
              <a:gd name="T54" fmla="*/ 141 h 1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3" h="141">
                <a:moveTo>
                  <a:pt x="11" y="71"/>
                </a:moveTo>
                <a:lnTo>
                  <a:pt x="11" y="71"/>
                </a:lnTo>
                <a:lnTo>
                  <a:pt x="61" y="118"/>
                </a:lnTo>
                <a:lnTo>
                  <a:pt x="94" y="141"/>
                </a:lnTo>
                <a:lnTo>
                  <a:pt x="193" y="89"/>
                </a:lnTo>
                <a:lnTo>
                  <a:pt x="143" y="47"/>
                </a:lnTo>
                <a:lnTo>
                  <a:pt x="116" y="28"/>
                </a:lnTo>
                <a:lnTo>
                  <a:pt x="99" y="9"/>
                </a:lnTo>
                <a:lnTo>
                  <a:pt x="77" y="0"/>
                </a:lnTo>
                <a:lnTo>
                  <a:pt x="55" y="0"/>
                </a:lnTo>
                <a:lnTo>
                  <a:pt x="33" y="5"/>
                </a:lnTo>
                <a:lnTo>
                  <a:pt x="17" y="14"/>
                </a:lnTo>
                <a:lnTo>
                  <a:pt x="6" y="33"/>
                </a:lnTo>
                <a:lnTo>
                  <a:pt x="0" y="52"/>
                </a:lnTo>
                <a:lnTo>
                  <a:pt x="11" y="7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25" name="Freeform 172"/>
          <p:cNvSpPr>
            <a:spLocks noChangeAspect="1"/>
          </p:cNvSpPr>
          <p:nvPr/>
        </p:nvSpPr>
        <p:spPr bwMode="auto">
          <a:xfrm>
            <a:off x="2346325" y="3768725"/>
            <a:ext cx="217488" cy="125413"/>
          </a:xfrm>
          <a:custGeom>
            <a:avLst/>
            <a:gdLst>
              <a:gd name="T0" fmla="*/ 2147483647 w 127"/>
              <a:gd name="T1" fmla="*/ 2147483647 h 76"/>
              <a:gd name="T2" fmla="*/ 2147483647 w 127"/>
              <a:gd name="T3" fmla="*/ 2147483647 h 76"/>
              <a:gd name="T4" fmla="*/ 0 w 127"/>
              <a:gd name="T5" fmla="*/ 2147483647 h 76"/>
              <a:gd name="T6" fmla="*/ 0 w 127"/>
              <a:gd name="T7" fmla="*/ 2147483647 h 76"/>
              <a:gd name="T8" fmla="*/ 2147483647 w 127"/>
              <a:gd name="T9" fmla="*/ 2147483647 h 76"/>
              <a:gd name="T10" fmla="*/ 2147483647 w 127"/>
              <a:gd name="T11" fmla="*/ 2147483647 h 76"/>
              <a:gd name="T12" fmla="*/ 2147483647 w 127"/>
              <a:gd name="T13" fmla="*/ 0 h 76"/>
              <a:gd name="T14" fmla="*/ 2147483647 w 127"/>
              <a:gd name="T15" fmla="*/ 0 h 76"/>
              <a:gd name="T16" fmla="*/ 2147483647 w 127"/>
              <a:gd name="T17" fmla="*/ 2147483647 h 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"/>
              <a:gd name="T28" fmla="*/ 0 h 76"/>
              <a:gd name="T29" fmla="*/ 127 w 127"/>
              <a:gd name="T30" fmla="*/ 76 h 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" h="76">
                <a:moveTo>
                  <a:pt x="11" y="19"/>
                </a:moveTo>
                <a:lnTo>
                  <a:pt x="11" y="19"/>
                </a:lnTo>
                <a:lnTo>
                  <a:pt x="0" y="14"/>
                </a:lnTo>
                <a:lnTo>
                  <a:pt x="0" y="76"/>
                </a:lnTo>
                <a:lnTo>
                  <a:pt x="105" y="33"/>
                </a:lnTo>
                <a:lnTo>
                  <a:pt x="116" y="47"/>
                </a:lnTo>
                <a:lnTo>
                  <a:pt x="127" y="0"/>
                </a:lnTo>
                <a:lnTo>
                  <a:pt x="11" y="1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26" name="Freeform 173"/>
          <p:cNvSpPr>
            <a:spLocks noChangeAspect="1"/>
          </p:cNvSpPr>
          <p:nvPr/>
        </p:nvSpPr>
        <p:spPr bwMode="auto">
          <a:xfrm>
            <a:off x="2281238" y="3608388"/>
            <a:ext cx="282575" cy="190500"/>
          </a:xfrm>
          <a:custGeom>
            <a:avLst/>
            <a:gdLst>
              <a:gd name="T0" fmla="*/ 0 w 165"/>
              <a:gd name="T1" fmla="*/ 2147483647 h 113"/>
              <a:gd name="T2" fmla="*/ 0 w 165"/>
              <a:gd name="T3" fmla="*/ 2147483647 h 113"/>
              <a:gd name="T4" fmla="*/ 2147483647 w 165"/>
              <a:gd name="T5" fmla="*/ 2147483647 h 113"/>
              <a:gd name="T6" fmla="*/ 2147483647 w 165"/>
              <a:gd name="T7" fmla="*/ 2147483647 h 113"/>
              <a:gd name="T8" fmla="*/ 2147483647 w 165"/>
              <a:gd name="T9" fmla="*/ 2147483647 h 113"/>
              <a:gd name="T10" fmla="*/ 2147483647 w 165"/>
              <a:gd name="T11" fmla="*/ 2147483647 h 113"/>
              <a:gd name="T12" fmla="*/ 2147483647 w 165"/>
              <a:gd name="T13" fmla="*/ 0 h 113"/>
              <a:gd name="T14" fmla="*/ 2147483647 w 165"/>
              <a:gd name="T15" fmla="*/ 0 h 113"/>
              <a:gd name="T16" fmla="*/ 0 w 165"/>
              <a:gd name="T17" fmla="*/ 2147483647 h 1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5"/>
              <a:gd name="T28" fmla="*/ 0 h 113"/>
              <a:gd name="T29" fmla="*/ 165 w 165"/>
              <a:gd name="T30" fmla="*/ 113 h 1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5" h="113">
                <a:moveTo>
                  <a:pt x="0" y="9"/>
                </a:moveTo>
                <a:lnTo>
                  <a:pt x="0" y="9"/>
                </a:lnTo>
                <a:lnTo>
                  <a:pt x="27" y="75"/>
                </a:lnTo>
                <a:lnTo>
                  <a:pt x="49" y="113"/>
                </a:lnTo>
                <a:lnTo>
                  <a:pt x="165" y="94"/>
                </a:lnTo>
                <a:lnTo>
                  <a:pt x="137" y="33"/>
                </a:lnTo>
                <a:lnTo>
                  <a:pt x="115" y="0"/>
                </a:lnTo>
                <a:lnTo>
                  <a:pt x="0" y="9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27" name="Freeform 174"/>
          <p:cNvSpPr>
            <a:spLocks noChangeAspect="1"/>
          </p:cNvSpPr>
          <p:nvPr/>
        </p:nvSpPr>
        <p:spPr bwMode="auto">
          <a:xfrm>
            <a:off x="2281238" y="3503613"/>
            <a:ext cx="244475" cy="117475"/>
          </a:xfrm>
          <a:custGeom>
            <a:avLst/>
            <a:gdLst>
              <a:gd name="T0" fmla="*/ 2147483647 w 143"/>
              <a:gd name="T1" fmla="*/ 0 h 70"/>
              <a:gd name="T2" fmla="*/ 2147483647 w 143"/>
              <a:gd name="T3" fmla="*/ 0 h 70"/>
              <a:gd name="T4" fmla="*/ 2147483647 w 143"/>
              <a:gd name="T5" fmla="*/ 2147483647 h 70"/>
              <a:gd name="T6" fmla="*/ 0 w 143"/>
              <a:gd name="T7" fmla="*/ 2147483647 h 70"/>
              <a:gd name="T8" fmla="*/ 2147483647 w 143"/>
              <a:gd name="T9" fmla="*/ 2147483647 h 70"/>
              <a:gd name="T10" fmla="*/ 2147483647 w 143"/>
              <a:gd name="T11" fmla="*/ 2147483647 h 70"/>
              <a:gd name="T12" fmla="*/ 2147483647 w 143"/>
              <a:gd name="T13" fmla="*/ 2147483647 h 70"/>
              <a:gd name="T14" fmla="*/ 2147483647 w 143"/>
              <a:gd name="T15" fmla="*/ 2147483647 h 70"/>
              <a:gd name="T16" fmla="*/ 2147483647 w 143"/>
              <a:gd name="T17" fmla="*/ 0 h 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3"/>
              <a:gd name="T28" fmla="*/ 0 h 70"/>
              <a:gd name="T29" fmla="*/ 143 w 143"/>
              <a:gd name="T30" fmla="*/ 70 h 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3" h="70">
                <a:moveTo>
                  <a:pt x="38" y="0"/>
                </a:moveTo>
                <a:lnTo>
                  <a:pt x="38" y="0"/>
                </a:lnTo>
                <a:lnTo>
                  <a:pt x="22" y="14"/>
                </a:lnTo>
                <a:lnTo>
                  <a:pt x="0" y="70"/>
                </a:lnTo>
                <a:lnTo>
                  <a:pt x="115" y="61"/>
                </a:lnTo>
                <a:lnTo>
                  <a:pt x="121" y="70"/>
                </a:lnTo>
                <a:lnTo>
                  <a:pt x="143" y="42"/>
                </a:lnTo>
                <a:lnTo>
                  <a:pt x="38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28" name="Freeform 175"/>
          <p:cNvSpPr>
            <a:spLocks noChangeAspect="1"/>
          </p:cNvSpPr>
          <p:nvPr/>
        </p:nvSpPr>
        <p:spPr bwMode="auto">
          <a:xfrm>
            <a:off x="2346325" y="3440113"/>
            <a:ext cx="225425" cy="134937"/>
          </a:xfrm>
          <a:custGeom>
            <a:avLst/>
            <a:gdLst>
              <a:gd name="T0" fmla="*/ 2147483647 w 132"/>
              <a:gd name="T1" fmla="*/ 0 h 80"/>
              <a:gd name="T2" fmla="*/ 2147483647 w 132"/>
              <a:gd name="T3" fmla="*/ 0 h 80"/>
              <a:gd name="T4" fmla="*/ 2147483647 w 132"/>
              <a:gd name="T5" fmla="*/ 2147483647 h 80"/>
              <a:gd name="T6" fmla="*/ 0 w 132"/>
              <a:gd name="T7" fmla="*/ 2147483647 h 80"/>
              <a:gd name="T8" fmla="*/ 2147483647 w 132"/>
              <a:gd name="T9" fmla="*/ 2147483647 h 80"/>
              <a:gd name="T10" fmla="*/ 2147483647 w 132"/>
              <a:gd name="T11" fmla="*/ 2147483647 h 80"/>
              <a:gd name="T12" fmla="*/ 2147483647 w 132"/>
              <a:gd name="T13" fmla="*/ 0 h 80"/>
              <a:gd name="T14" fmla="*/ 2147483647 w 132"/>
              <a:gd name="T15" fmla="*/ 0 h 80"/>
              <a:gd name="T16" fmla="*/ 2147483647 w 132"/>
              <a:gd name="T17" fmla="*/ 0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2"/>
              <a:gd name="T28" fmla="*/ 0 h 80"/>
              <a:gd name="T29" fmla="*/ 132 w 132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2" h="80">
                <a:moveTo>
                  <a:pt x="17" y="0"/>
                </a:moveTo>
                <a:lnTo>
                  <a:pt x="17" y="0"/>
                </a:lnTo>
                <a:lnTo>
                  <a:pt x="11" y="14"/>
                </a:lnTo>
                <a:lnTo>
                  <a:pt x="0" y="38"/>
                </a:lnTo>
                <a:lnTo>
                  <a:pt x="105" y="80"/>
                </a:lnTo>
                <a:lnTo>
                  <a:pt x="127" y="42"/>
                </a:lnTo>
                <a:lnTo>
                  <a:pt x="132" y="0"/>
                </a:lnTo>
                <a:lnTo>
                  <a:pt x="17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29" name="Freeform 176"/>
          <p:cNvSpPr>
            <a:spLocks noChangeAspect="1"/>
          </p:cNvSpPr>
          <p:nvPr/>
        </p:nvSpPr>
        <p:spPr bwMode="auto">
          <a:xfrm>
            <a:off x="2336800" y="3224213"/>
            <a:ext cx="234950" cy="215900"/>
          </a:xfrm>
          <a:custGeom>
            <a:avLst/>
            <a:gdLst>
              <a:gd name="T0" fmla="*/ 0 w 137"/>
              <a:gd name="T1" fmla="*/ 2147483647 h 127"/>
              <a:gd name="T2" fmla="*/ 0 w 137"/>
              <a:gd name="T3" fmla="*/ 2147483647 h 127"/>
              <a:gd name="T4" fmla="*/ 2147483647 w 137"/>
              <a:gd name="T5" fmla="*/ 2147483647 h 127"/>
              <a:gd name="T6" fmla="*/ 2147483647 w 137"/>
              <a:gd name="T7" fmla="*/ 2147483647 h 127"/>
              <a:gd name="T8" fmla="*/ 2147483647 w 137"/>
              <a:gd name="T9" fmla="*/ 2147483647 h 127"/>
              <a:gd name="T10" fmla="*/ 2147483647 w 137"/>
              <a:gd name="T11" fmla="*/ 2147483647 h 127"/>
              <a:gd name="T12" fmla="*/ 2147483647 w 137"/>
              <a:gd name="T13" fmla="*/ 0 h 127"/>
              <a:gd name="T14" fmla="*/ 2147483647 w 137"/>
              <a:gd name="T15" fmla="*/ 0 h 127"/>
              <a:gd name="T16" fmla="*/ 0 w 137"/>
              <a:gd name="T17" fmla="*/ 2147483647 h 1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7"/>
              <a:gd name="T28" fmla="*/ 0 h 127"/>
              <a:gd name="T29" fmla="*/ 137 w 137"/>
              <a:gd name="T30" fmla="*/ 127 h 1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7" h="127">
                <a:moveTo>
                  <a:pt x="0" y="28"/>
                </a:moveTo>
                <a:lnTo>
                  <a:pt x="0" y="28"/>
                </a:lnTo>
                <a:lnTo>
                  <a:pt x="16" y="80"/>
                </a:lnTo>
                <a:lnTo>
                  <a:pt x="22" y="127"/>
                </a:lnTo>
                <a:lnTo>
                  <a:pt x="137" y="127"/>
                </a:lnTo>
                <a:lnTo>
                  <a:pt x="132" y="61"/>
                </a:lnTo>
                <a:lnTo>
                  <a:pt x="115" y="0"/>
                </a:lnTo>
                <a:lnTo>
                  <a:pt x="0" y="28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30" name="Freeform 177"/>
          <p:cNvSpPr>
            <a:spLocks noChangeAspect="1"/>
          </p:cNvSpPr>
          <p:nvPr/>
        </p:nvSpPr>
        <p:spPr bwMode="auto">
          <a:xfrm>
            <a:off x="2251075" y="3089275"/>
            <a:ext cx="282575" cy="184150"/>
          </a:xfrm>
          <a:custGeom>
            <a:avLst/>
            <a:gdLst>
              <a:gd name="T0" fmla="*/ 0 w 165"/>
              <a:gd name="T1" fmla="*/ 2147483647 h 108"/>
              <a:gd name="T2" fmla="*/ 0 w 165"/>
              <a:gd name="T3" fmla="*/ 2147483647 h 108"/>
              <a:gd name="T4" fmla="*/ 2147483647 w 165"/>
              <a:gd name="T5" fmla="*/ 2147483647 h 108"/>
              <a:gd name="T6" fmla="*/ 2147483647 w 165"/>
              <a:gd name="T7" fmla="*/ 2147483647 h 108"/>
              <a:gd name="T8" fmla="*/ 2147483647 w 165"/>
              <a:gd name="T9" fmla="*/ 2147483647 h 108"/>
              <a:gd name="T10" fmla="*/ 2147483647 w 165"/>
              <a:gd name="T11" fmla="*/ 2147483647 h 108"/>
              <a:gd name="T12" fmla="*/ 2147483647 w 165"/>
              <a:gd name="T13" fmla="*/ 0 h 108"/>
              <a:gd name="T14" fmla="*/ 2147483647 w 165"/>
              <a:gd name="T15" fmla="*/ 0 h 108"/>
              <a:gd name="T16" fmla="*/ 0 w 165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5"/>
              <a:gd name="T28" fmla="*/ 0 h 108"/>
              <a:gd name="T29" fmla="*/ 165 w 165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5" h="108">
                <a:moveTo>
                  <a:pt x="0" y="4"/>
                </a:moveTo>
                <a:lnTo>
                  <a:pt x="0" y="9"/>
                </a:lnTo>
                <a:lnTo>
                  <a:pt x="28" y="70"/>
                </a:lnTo>
                <a:lnTo>
                  <a:pt x="50" y="108"/>
                </a:lnTo>
                <a:lnTo>
                  <a:pt x="165" y="80"/>
                </a:lnTo>
                <a:lnTo>
                  <a:pt x="132" y="28"/>
                </a:lnTo>
                <a:lnTo>
                  <a:pt x="116" y="0"/>
                </a:lnTo>
                <a:lnTo>
                  <a:pt x="0" y="4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31" name="Freeform 178"/>
          <p:cNvSpPr>
            <a:spLocks noChangeAspect="1"/>
          </p:cNvSpPr>
          <p:nvPr/>
        </p:nvSpPr>
        <p:spPr bwMode="auto">
          <a:xfrm>
            <a:off x="2251075" y="2905125"/>
            <a:ext cx="254000" cy="192088"/>
          </a:xfrm>
          <a:custGeom>
            <a:avLst/>
            <a:gdLst>
              <a:gd name="T0" fmla="*/ 2147483647 w 149"/>
              <a:gd name="T1" fmla="*/ 2147483647 h 113"/>
              <a:gd name="T2" fmla="*/ 2147483647 w 149"/>
              <a:gd name="T3" fmla="*/ 2147483647 h 113"/>
              <a:gd name="T4" fmla="*/ 2147483647 w 149"/>
              <a:gd name="T5" fmla="*/ 2147483647 h 113"/>
              <a:gd name="T6" fmla="*/ 0 w 149"/>
              <a:gd name="T7" fmla="*/ 2147483647 h 113"/>
              <a:gd name="T8" fmla="*/ 2147483647 w 149"/>
              <a:gd name="T9" fmla="*/ 2147483647 h 113"/>
              <a:gd name="T10" fmla="*/ 2147483647 w 149"/>
              <a:gd name="T11" fmla="*/ 2147483647 h 113"/>
              <a:gd name="T12" fmla="*/ 2147483647 w 149"/>
              <a:gd name="T13" fmla="*/ 0 h 113"/>
              <a:gd name="T14" fmla="*/ 2147483647 w 149"/>
              <a:gd name="T15" fmla="*/ 0 h 113"/>
              <a:gd name="T16" fmla="*/ 2147483647 w 149"/>
              <a:gd name="T17" fmla="*/ 2147483647 h 1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"/>
              <a:gd name="T28" fmla="*/ 0 h 113"/>
              <a:gd name="T29" fmla="*/ 149 w 149"/>
              <a:gd name="T30" fmla="*/ 113 h 1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" h="113">
                <a:moveTo>
                  <a:pt x="44" y="38"/>
                </a:moveTo>
                <a:lnTo>
                  <a:pt x="44" y="38"/>
                </a:lnTo>
                <a:lnTo>
                  <a:pt x="28" y="47"/>
                </a:lnTo>
                <a:lnTo>
                  <a:pt x="0" y="113"/>
                </a:lnTo>
                <a:lnTo>
                  <a:pt x="116" y="109"/>
                </a:lnTo>
                <a:lnTo>
                  <a:pt x="138" y="80"/>
                </a:lnTo>
                <a:lnTo>
                  <a:pt x="149" y="0"/>
                </a:lnTo>
                <a:lnTo>
                  <a:pt x="44" y="38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32" name="Freeform 190"/>
          <p:cNvSpPr>
            <a:spLocks noChangeAspect="1"/>
          </p:cNvSpPr>
          <p:nvPr/>
        </p:nvSpPr>
        <p:spPr bwMode="auto">
          <a:xfrm>
            <a:off x="2185988" y="1662113"/>
            <a:ext cx="190500" cy="120650"/>
          </a:xfrm>
          <a:custGeom>
            <a:avLst/>
            <a:gdLst>
              <a:gd name="T0" fmla="*/ 2147483647 w 110"/>
              <a:gd name="T1" fmla="*/ 2147483647 h 71"/>
              <a:gd name="T2" fmla="*/ 2147483647 w 110"/>
              <a:gd name="T3" fmla="*/ 2147483647 h 71"/>
              <a:gd name="T4" fmla="*/ 2147483647 w 110"/>
              <a:gd name="T5" fmla="*/ 2147483647 h 71"/>
              <a:gd name="T6" fmla="*/ 2147483647 w 110"/>
              <a:gd name="T7" fmla="*/ 2147483647 h 71"/>
              <a:gd name="T8" fmla="*/ 2147483647 w 110"/>
              <a:gd name="T9" fmla="*/ 2147483647 h 71"/>
              <a:gd name="T10" fmla="*/ 2147483647 w 110"/>
              <a:gd name="T11" fmla="*/ 0 h 71"/>
              <a:gd name="T12" fmla="*/ 2147483647 w 110"/>
              <a:gd name="T13" fmla="*/ 0 h 71"/>
              <a:gd name="T14" fmla="*/ 2147483647 w 110"/>
              <a:gd name="T15" fmla="*/ 2147483647 h 71"/>
              <a:gd name="T16" fmla="*/ 0 w 110"/>
              <a:gd name="T17" fmla="*/ 2147483647 h 71"/>
              <a:gd name="T18" fmla="*/ 2147483647 w 110"/>
              <a:gd name="T19" fmla="*/ 2147483647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0"/>
              <a:gd name="T31" fmla="*/ 0 h 71"/>
              <a:gd name="T32" fmla="*/ 110 w 110"/>
              <a:gd name="T33" fmla="*/ 71 h 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0" h="71">
                <a:moveTo>
                  <a:pt x="104" y="71"/>
                </a:moveTo>
                <a:lnTo>
                  <a:pt x="110" y="48"/>
                </a:lnTo>
                <a:lnTo>
                  <a:pt x="104" y="29"/>
                </a:lnTo>
                <a:lnTo>
                  <a:pt x="93" y="15"/>
                </a:lnTo>
                <a:lnTo>
                  <a:pt x="77" y="5"/>
                </a:lnTo>
                <a:lnTo>
                  <a:pt x="55" y="0"/>
                </a:lnTo>
                <a:lnTo>
                  <a:pt x="33" y="0"/>
                </a:lnTo>
                <a:lnTo>
                  <a:pt x="16" y="10"/>
                </a:lnTo>
                <a:lnTo>
                  <a:pt x="0" y="24"/>
                </a:lnTo>
                <a:lnTo>
                  <a:pt x="104" y="71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33" name="Freeform 191"/>
          <p:cNvSpPr>
            <a:spLocks noChangeAspect="1"/>
          </p:cNvSpPr>
          <p:nvPr/>
        </p:nvSpPr>
        <p:spPr bwMode="auto">
          <a:xfrm>
            <a:off x="4584700" y="3070225"/>
            <a:ext cx="1639888" cy="1435100"/>
          </a:xfrm>
          <a:custGeom>
            <a:avLst/>
            <a:gdLst>
              <a:gd name="T0" fmla="*/ 2147483647 w 1010"/>
              <a:gd name="T1" fmla="*/ 2147483647 h 841"/>
              <a:gd name="T2" fmla="*/ 2147483647 w 1010"/>
              <a:gd name="T3" fmla="*/ 2147483647 h 841"/>
              <a:gd name="T4" fmla="*/ 2147483647 w 1010"/>
              <a:gd name="T5" fmla="*/ 2147483647 h 841"/>
              <a:gd name="T6" fmla="*/ 2147483647 w 1010"/>
              <a:gd name="T7" fmla="*/ 2147483647 h 841"/>
              <a:gd name="T8" fmla="*/ 2147483647 w 1010"/>
              <a:gd name="T9" fmla="*/ 2147483647 h 841"/>
              <a:gd name="T10" fmla="*/ 2147483647 w 1010"/>
              <a:gd name="T11" fmla="*/ 2147483647 h 841"/>
              <a:gd name="T12" fmla="*/ 2147483647 w 1010"/>
              <a:gd name="T13" fmla="*/ 2147483647 h 841"/>
              <a:gd name="T14" fmla="*/ 2147483647 w 1010"/>
              <a:gd name="T15" fmla="*/ 2147483647 h 841"/>
              <a:gd name="T16" fmla="*/ 2147483647 w 1010"/>
              <a:gd name="T17" fmla="*/ 2147483647 h 841"/>
              <a:gd name="T18" fmla="*/ 2147483647 w 1010"/>
              <a:gd name="T19" fmla="*/ 2147483647 h 841"/>
              <a:gd name="T20" fmla="*/ 2147483647 w 1010"/>
              <a:gd name="T21" fmla="*/ 2147483647 h 841"/>
              <a:gd name="T22" fmla="*/ 2147483647 w 1010"/>
              <a:gd name="T23" fmla="*/ 2147483647 h 841"/>
              <a:gd name="T24" fmla="*/ 2147483647 w 1010"/>
              <a:gd name="T25" fmla="*/ 2147483647 h 841"/>
              <a:gd name="T26" fmla="*/ 2147483647 w 1010"/>
              <a:gd name="T27" fmla="*/ 2147483647 h 841"/>
              <a:gd name="T28" fmla="*/ 2147483647 w 1010"/>
              <a:gd name="T29" fmla="*/ 2147483647 h 841"/>
              <a:gd name="T30" fmla="*/ 0 w 1010"/>
              <a:gd name="T31" fmla="*/ 2147483647 h 841"/>
              <a:gd name="T32" fmla="*/ 2147483647 w 1010"/>
              <a:gd name="T33" fmla="*/ 2147483647 h 841"/>
              <a:gd name="T34" fmla="*/ 0 w 1010"/>
              <a:gd name="T35" fmla="*/ 2147483647 h 841"/>
              <a:gd name="T36" fmla="*/ 2147483647 w 1010"/>
              <a:gd name="T37" fmla="*/ 2147483647 h 841"/>
              <a:gd name="T38" fmla="*/ 0 w 1010"/>
              <a:gd name="T39" fmla="*/ 2147483647 h 841"/>
              <a:gd name="T40" fmla="*/ 2147483647 w 1010"/>
              <a:gd name="T41" fmla="*/ 2147483647 h 841"/>
              <a:gd name="T42" fmla="*/ 2147483647 w 1010"/>
              <a:gd name="T43" fmla="*/ 2147483647 h 841"/>
              <a:gd name="T44" fmla="*/ 2147483647 w 1010"/>
              <a:gd name="T45" fmla="*/ 2147483647 h 841"/>
              <a:gd name="T46" fmla="*/ 2147483647 w 1010"/>
              <a:gd name="T47" fmla="*/ 2147483647 h 841"/>
              <a:gd name="T48" fmla="*/ 2147483647 w 1010"/>
              <a:gd name="T49" fmla="*/ 2147483647 h 841"/>
              <a:gd name="T50" fmla="*/ 2147483647 w 1010"/>
              <a:gd name="T51" fmla="*/ 2147483647 h 841"/>
              <a:gd name="T52" fmla="*/ 2147483647 w 1010"/>
              <a:gd name="T53" fmla="*/ 2147483647 h 841"/>
              <a:gd name="T54" fmla="*/ 2147483647 w 1010"/>
              <a:gd name="T55" fmla="*/ 2147483647 h 841"/>
              <a:gd name="T56" fmla="*/ 2147483647 w 1010"/>
              <a:gd name="T57" fmla="*/ 2147483647 h 841"/>
              <a:gd name="T58" fmla="*/ 2147483647 w 1010"/>
              <a:gd name="T59" fmla="*/ 2147483647 h 841"/>
              <a:gd name="T60" fmla="*/ 2147483647 w 1010"/>
              <a:gd name="T61" fmla="*/ 2147483647 h 841"/>
              <a:gd name="T62" fmla="*/ 2147483647 w 1010"/>
              <a:gd name="T63" fmla="*/ 2147483647 h 841"/>
              <a:gd name="T64" fmla="*/ 2147483647 w 1010"/>
              <a:gd name="T65" fmla="*/ 2147483647 h 841"/>
              <a:gd name="T66" fmla="*/ 2147483647 w 1010"/>
              <a:gd name="T67" fmla="*/ 2147483647 h 841"/>
              <a:gd name="T68" fmla="*/ 2147483647 w 1010"/>
              <a:gd name="T69" fmla="*/ 2147483647 h 841"/>
              <a:gd name="T70" fmla="*/ 2147483647 w 1010"/>
              <a:gd name="T71" fmla="*/ 2147483647 h 841"/>
              <a:gd name="T72" fmla="*/ 2147483647 w 1010"/>
              <a:gd name="T73" fmla="*/ 2147483647 h 841"/>
              <a:gd name="T74" fmla="*/ 2147483647 w 1010"/>
              <a:gd name="T75" fmla="*/ 2147483647 h 841"/>
              <a:gd name="T76" fmla="*/ 2147483647 w 1010"/>
              <a:gd name="T77" fmla="*/ 2147483647 h 841"/>
              <a:gd name="T78" fmla="*/ 2147483647 w 1010"/>
              <a:gd name="T79" fmla="*/ 2147483647 h 841"/>
              <a:gd name="T80" fmla="*/ 2147483647 w 1010"/>
              <a:gd name="T81" fmla="*/ 2147483647 h 841"/>
              <a:gd name="T82" fmla="*/ 2147483647 w 1010"/>
              <a:gd name="T83" fmla="*/ 2147483647 h 841"/>
              <a:gd name="T84" fmla="*/ 2147483647 w 1010"/>
              <a:gd name="T85" fmla="*/ 2147483647 h 841"/>
              <a:gd name="T86" fmla="*/ 2147483647 w 1010"/>
              <a:gd name="T87" fmla="*/ 2147483647 h 841"/>
              <a:gd name="T88" fmla="*/ 2147483647 w 1010"/>
              <a:gd name="T89" fmla="*/ 2147483647 h 841"/>
              <a:gd name="T90" fmla="*/ 2147483647 w 1010"/>
              <a:gd name="T91" fmla="*/ 0 h 841"/>
              <a:gd name="T92" fmla="*/ 2147483647 w 1010"/>
              <a:gd name="T93" fmla="*/ 2147483647 h 841"/>
              <a:gd name="T94" fmla="*/ 2147483647 w 1010"/>
              <a:gd name="T95" fmla="*/ 2147483647 h 8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10"/>
              <a:gd name="T145" fmla="*/ 0 h 841"/>
              <a:gd name="T146" fmla="*/ 1010 w 1010"/>
              <a:gd name="T147" fmla="*/ 841 h 8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10" h="841">
                <a:moveTo>
                  <a:pt x="313" y="37"/>
                </a:moveTo>
                <a:lnTo>
                  <a:pt x="308" y="103"/>
                </a:lnTo>
                <a:lnTo>
                  <a:pt x="342" y="121"/>
                </a:lnTo>
                <a:lnTo>
                  <a:pt x="310" y="127"/>
                </a:lnTo>
                <a:lnTo>
                  <a:pt x="342" y="168"/>
                </a:lnTo>
                <a:lnTo>
                  <a:pt x="319" y="168"/>
                </a:lnTo>
                <a:lnTo>
                  <a:pt x="290" y="187"/>
                </a:lnTo>
                <a:lnTo>
                  <a:pt x="308" y="220"/>
                </a:lnTo>
                <a:lnTo>
                  <a:pt x="308" y="262"/>
                </a:lnTo>
                <a:lnTo>
                  <a:pt x="238" y="262"/>
                </a:lnTo>
                <a:lnTo>
                  <a:pt x="203" y="364"/>
                </a:lnTo>
                <a:lnTo>
                  <a:pt x="151" y="364"/>
                </a:lnTo>
                <a:lnTo>
                  <a:pt x="128" y="439"/>
                </a:lnTo>
                <a:lnTo>
                  <a:pt x="93" y="570"/>
                </a:lnTo>
                <a:lnTo>
                  <a:pt x="29" y="561"/>
                </a:lnTo>
                <a:lnTo>
                  <a:pt x="0" y="598"/>
                </a:lnTo>
                <a:lnTo>
                  <a:pt x="12" y="645"/>
                </a:lnTo>
                <a:lnTo>
                  <a:pt x="0" y="673"/>
                </a:lnTo>
                <a:lnTo>
                  <a:pt x="29" y="673"/>
                </a:lnTo>
                <a:lnTo>
                  <a:pt x="0" y="701"/>
                </a:lnTo>
                <a:lnTo>
                  <a:pt x="221" y="748"/>
                </a:lnTo>
                <a:lnTo>
                  <a:pt x="354" y="743"/>
                </a:lnTo>
                <a:lnTo>
                  <a:pt x="401" y="780"/>
                </a:lnTo>
                <a:lnTo>
                  <a:pt x="430" y="785"/>
                </a:lnTo>
                <a:lnTo>
                  <a:pt x="482" y="790"/>
                </a:lnTo>
                <a:lnTo>
                  <a:pt x="598" y="832"/>
                </a:lnTo>
                <a:lnTo>
                  <a:pt x="633" y="841"/>
                </a:lnTo>
                <a:lnTo>
                  <a:pt x="679" y="813"/>
                </a:lnTo>
                <a:lnTo>
                  <a:pt x="673" y="790"/>
                </a:lnTo>
                <a:lnTo>
                  <a:pt x="743" y="799"/>
                </a:lnTo>
                <a:lnTo>
                  <a:pt x="766" y="752"/>
                </a:lnTo>
                <a:lnTo>
                  <a:pt x="749" y="710"/>
                </a:lnTo>
                <a:lnTo>
                  <a:pt x="853" y="687"/>
                </a:lnTo>
                <a:lnTo>
                  <a:pt x="935" y="654"/>
                </a:lnTo>
                <a:lnTo>
                  <a:pt x="929" y="607"/>
                </a:lnTo>
                <a:lnTo>
                  <a:pt x="929" y="523"/>
                </a:lnTo>
                <a:lnTo>
                  <a:pt x="900" y="458"/>
                </a:lnTo>
                <a:lnTo>
                  <a:pt x="1010" y="421"/>
                </a:lnTo>
                <a:lnTo>
                  <a:pt x="1004" y="322"/>
                </a:lnTo>
                <a:lnTo>
                  <a:pt x="900" y="327"/>
                </a:lnTo>
                <a:lnTo>
                  <a:pt x="830" y="262"/>
                </a:lnTo>
                <a:lnTo>
                  <a:pt x="847" y="196"/>
                </a:lnTo>
                <a:lnTo>
                  <a:pt x="691" y="89"/>
                </a:lnTo>
                <a:lnTo>
                  <a:pt x="546" y="103"/>
                </a:lnTo>
                <a:lnTo>
                  <a:pt x="476" y="70"/>
                </a:lnTo>
                <a:lnTo>
                  <a:pt x="435" y="0"/>
                </a:lnTo>
                <a:lnTo>
                  <a:pt x="354" y="37"/>
                </a:lnTo>
                <a:lnTo>
                  <a:pt x="313" y="37"/>
                </a:lnTo>
              </a:path>
            </a:pathLst>
          </a:custGeom>
          <a:solidFill>
            <a:srgbClr val="79BC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34" name="Freeform 192"/>
          <p:cNvSpPr>
            <a:spLocks noChangeAspect="1"/>
          </p:cNvSpPr>
          <p:nvPr/>
        </p:nvSpPr>
        <p:spPr bwMode="auto">
          <a:xfrm>
            <a:off x="5510213" y="4054475"/>
            <a:ext cx="1582737" cy="1143000"/>
          </a:xfrm>
          <a:custGeom>
            <a:avLst/>
            <a:gdLst>
              <a:gd name="T0" fmla="*/ 2147483647 w 156"/>
              <a:gd name="T1" fmla="*/ 0 h 133"/>
              <a:gd name="T2" fmla="*/ 2147483647 w 156"/>
              <a:gd name="T3" fmla="*/ 2147483647 h 133"/>
              <a:gd name="T4" fmla="*/ 2147483647 w 156"/>
              <a:gd name="T5" fmla="*/ 2147483647 h 133"/>
              <a:gd name="T6" fmla="*/ 2147483647 w 156"/>
              <a:gd name="T7" fmla="*/ 2147483647 h 133"/>
              <a:gd name="T8" fmla="*/ 2147483647 w 156"/>
              <a:gd name="T9" fmla="*/ 2147483647 h 133"/>
              <a:gd name="T10" fmla="*/ 2147483647 w 156"/>
              <a:gd name="T11" fmla="*/ 2147483647 h 133"/>
              <a:gd name="T12" fmla="*/ 2147483647 w 156"/>
              <a:gd name="T13" fmla="*/ 2147483647 h 133"/>
              <a:gd name="T14" fmla="*/ 2147483647 w 156"/>
              <a:gd name="T15" fmla="*/ 2147483647 h 133"/>
              <a:gd name="T16" fmla="*/ 2147483647 w 156"/>
              <a:gd name="T17" fmla="*/ 2147483647 h 133"/>
              <a:gd name="T18" fmla="*/ 2147483647 w 156"/>
              <a:gd name="T19" fmla="*/ 2147483647 h 133"/>
              <a:gd name="T20" fmla="*/ 2147483647 w 156"/>
              <a:gd name="T21" fmla="*/ 2147483647 h 133"/>
              <a:gd name="T22" fmla="*/ 2147483647 w 156"/>
              <a:gd name="T23" fmla="*/ 2147483647 h 133"/>
              <a:gd name="T24" fmla="*/ 2147483647 w 156"/>
              <a:gd name="T25" fmla="*/ 2147483647 h 133"/>
              <a:gd name="T26" fmla="*/ 2147483647 w 156"/>
              <a:gd name="T27" fmla="*/ 2147483647 h 133"/>
              <a:gd name="T28" fmla="*/ 2147483647 w 156"/>
              <a:gd name="T29" fmla="*/ 2147483647 h 133"/>
              <a:gd name="T30" fmla="*/ 0 w 156"/>
              <a:gd name="T31" fmla="*/ 2147483647 h 133"/>
              <a:gd name="T32" fmla="*/ 2147483647 w 156"/>
              <a:gd name="T33" fmla="*/ 2147483647 h 133"/>
              <a:gd name="T34" fmla="*/ 2147483647 w 156"/>
              <a:gd name="T35" fmla="*/ 2147483647 h 133"/>
              <a:gd name="T36" fmla="*/ 2147483647 w 156"/>
              <a:gd name="T37" fmla="*/ 2147483647 h 133"/>
              <a:gd name="T38" fmla="*/ 2147483647 w 156"/>
              <a:gd name="T39" fmla="*/ 2147483647 h 133"/>
              <a:gd name="T40" fmla="*/ 2147483647 w 156"/>
              <a:gd name="T41" fmla="*/ 2147483647 h 133"/>
              <a:gd name="T42" fmla="*/ 2147483647 w 156"/>
              <a:gd name="T43" fmla="*/ 2147483647 h 133"/>
              <a:gd name="T44" fmla="*/ 2147483647 w 156"/>
              <a:gd name="T45" fmla="*/ 2147483647 h 133"/>
              <a:gd name="T46" fmla="*/ 2147483647 w 156"/>
              <a:gd name="T47" fmla="*/ 2147483647 h 133"/>
              <a:gd name="T48" fmla="*/ 2147483647 w 156"/>
              <a:gd name="T49" fmla="*/ 2147483647 h 133"/>
              <a:gd name="T50" fmla="*/ 2147483647 w 156"/>
              <a:gd name="T51" fmla="*/ 2147483647 h 133"/>
              <a:gd name="T52" fmla="*/ 2147483647 w 156"/>
              <a:gd name="T53" fmla="*/ 2147483647 h 133"/>
              <a:gd name="T54" fmla="*/ 2147483647 w 156"/>
              <a:gd name="T55" fmla="*/ 2147483647 h 133"/>
              <a:gd name="T56" fmla="*/ 2147483647 w 156"/>
              <a:gd name="T57" fmla="*/ 2147483647 h 133"/>
              <a:gd name="T58" fmla="*/ 2147483647 w 156"/>
              <a:gd name="T59" fmla="*/ 2147483647 h 133"/>
              <a:gd name="T60" fmla="*/ 2147483647 w 156"/>
              <a:gd name="T61" fmla="*/ 2147483647 h 133"/>
              <a:gd name="T62" fmla="*/ 2147483647 w 156"/>
              <a:gd name="T63" fmla="*/ 2147483647 h 133"/>
              <a:gd name="T64" fmla="*/ 2147483647 w 156"/>
              <a:gd name="T65" fmla="*/ 2147483647 h 133"/>
              <a:gd name="T66" fmla="*/ 2147483647 w 156"/>
              <a:gd name="T67" fmla="*/ 2147483647 h 133"/>
              <a:gd name="T68" fmla="*/ 2147483647 w 156"/>
              <a:gd name="T69" fmla="*/ 2147483647 h 133"/>
              <a:gd name="T70" fmla="*/ 2147483647 w 156"/>
              <a:gd name="T71" fmla="*/ 2147483647 h 133"/>
              <a:gd name="T72" fmla="*/ 2147483647 w 156"/>
              <a:gd name="T73" fmla="*/ 2147483647 h 133"/>
              <a:gd name="T74" fmla="*/ 2147483647 w 156"/>
              <a:gd name="T75" fmla="*/ 2147483647 h 133"/>
              <a:gd name="T76" fmla="*/ 2147483647 w 156"/>
              <a:gd name="T77" fmla="*/ 2147483647 h 133"/>
              <a:gd name="T78" fmla="*/ 2147483647 w 156"/>
              <a:gd name="T79" fmla="*/ 0 h 13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6"/>
              <a:gd name="T121" fmla="*/ 0 h 133"/>
              <a:gd name="T122" fmla="*/ 156 w 156"/>
              <a:gd name="T123" fmla="*/ 133 h 13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6" h="133">
                <a:moveTo>
                  <a:pt x="52" y="0"/>
                </a:moveTo>
                <a:lnTo>
                  <a:pt x="50" y="6"/>
                </a:lnTo>
                <a:lnTo>
                  <a:pt x="52" y="13"/>
                </a:lnTo>
                <a:lnTo>
                  <a:pt x="42" y="16"/>
                </a:lnTo>
                <a:lnTo>
                  <a:pt x="40" y="19"/>
                </a:lnTo>
                <a:lnTo>
                  <a:pt x="23" y="23"/>
                </a:lnTo>
                <a:lnTo>
                  <a:pt x="20" y="25"/>
                </a:lnTo>
                <a:lnTo>
                  <a:pt x="20" y="32"/>
                </a:lnTo>
                <a:lnTo>
                  <a:pt x="23" y="34"/>
                </a:lnTo>
                <a:lnTo>
                  <a:pt x="19" y="44"/>
                </a:lnTo>
                <a:lnTo>
                  <a:pt x="12" y="38"/>
                </a:lnTo>
                <a:lnTo>
                  <a:pt x="7" y="42"/>
                </a:lnTo>
                <a:lnTo>
                  <a:pt x="8" y="47"/>
                </a:lnTo>
                <a:lnTo>
                  <a:pt x="3" y="51"/>
                </a:lnTo>
                <a:lnTo>
                  <a:pt x="7" y="56"/>
                </a:lnTo>
                <a:lnTo>
                  <a:pt x="0" y="70"/>
                </a:lnTo>
                <a:lnTo>
                  <a:pt x="1" y="75"/>
                </a:lnTo>
                <a:lnTo>
                  <a:pt x="8" y="76"/>
                </a:lnTo>
                <a:lnTo>
                  <a:pt x="9" y="82"/>
                </a:lnTo>
                <a:lnTo>
                  <a:pt x="5" y="92"/>
                </a:lnTo>
                <a:lnTo>
                  <a:pt x="15" y="95"/>
                </a:lnTo>
                <a:lnTo>
                  <a:pt x="21" y="89"/>
                </a:lnTo>
                <a:lnTo>
                  <a:pt x="42" y="100"/>
                </a:lnTo>
                <a:lnTo>
                  <a:pt x="52" y="131"/>
                </a:lnTo>
                <a:lnTo>
                  <a:pt x="65" y="133"/>
                </a:lnTo>
                <a:lnTo>
                  <a:pt x="80" y="130"/>
                </a:lnTo>
                <a:lnTo>
                  <a:pt x="99" y="122"/>
                </a:lnTo>
                <a:lnTo>
                  <a:pt x="144" y="76"/>
                </a:lnTo>
                <a:lnTo>
                  <a:pt x="152" y="68"/>
                </a:lnTo>
                <a:lnTo>
                  <a:pt x="156" y="57"/>
                </a:lnTo>
                <a:lnTo>
                  <a:pt x="148" y="22"/>
                </a:lnTo>
                <a:lnTo>
                  <a:pt x="128" y="28"/>
                </a:lnTo>
                <a:lnTo>
                  <a:pt x="125" y="33"/>
                </a:lnTo>
                <a:lnTo>
                  <a:pt x="120" y="25"/>
                </a:lnTo>
                <a:lnTo>
                  <a:pt x="107" y="24"/>
                </a:lnTo>
                <a:lnTo>
                  <a:pt x="105" y="12"/>
                </a:lnTo>
                <a:lnTo>
                  <a:pt x="100" y="13"/>
                </a:lnTo>
                <a:lnTo>
                  <a:pt x="98" y="18"/>
                </a:lnTo>
                <a:lnTo>
                  <a:pt x="69" y="19"/>
                </a:lnTo>
                <a:lnTo>
                  <a:pt x="52" y="0"/>
                </a:lnTo>
              </a:path>
            </a:pathLst>
          </a:custGeom>
          <a:solidFill>
            <a:srgbClr val="FF9F1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35" name="Freeform 194"/>
          <p:cNvSpPr>
            <a:spLocks noChangeAspect="1"/>
          </p:cNvSpPr>
          <p:nvPr/>
        </p:nvSpPr>
        <p:spPr bwMode="auto">
          <a:xfrm>
            <a:off x="5232400" y="2187575"/>
            <a:ext cx="2563813" cy="2227263"/>
          </a:xfrm>
          <a:custGeom>
            <a:avLst/>
            <a:gdLst>
              <a:gd name="T0" fmla="*/ 2147483647 w 267"/>
              <a:gd name="T1" fmla="*/ 0 h 274"/>
              <a:gd name="T2" fmla="*/ 2147483647 w 267"/>
              <a:gd name="T3" fmla="*/ 2147483647 h 274"/>
              <a:gd name="T4" fmla="*/ 2147483647 w 267"/>
              <a:gd name="T5" fmla="*/ 2147483647 h 274"/>
              <a:gd name="T6" fmla="*/ 2147483647 w 267"/>
              <a:gd name="T7" fmla="*/ 2147483647 h 274"/>
              <a:gd name="T8" fmla="*/ 2147483647 w 267"/>
              <a:gd name="T9" fmla="*/ 2147483647 h 274"/>
              <a:gd name="T10" fmla="*/ 2147483647 w 267"/>
              <a:gd name="T11" fmla="*/ 2147483647 h 274"/>
              <a:gd name="T12" fmla="*/ 0 w 267"/>
              <a:gd name="T13" fmla="*/ 2147483647 h 274"/>
              <a:gd name="T14" fmla="*/ 2147483647 w 267"/>
              <a:gd name="T15" fmla="*/ 2147483647 h 274"/>
              <a:gd name="T16" fmla="*/ 2147483647 w 267"/>
              <a:gd name="T17" fmla="*/ 2147483647 h 274"/>
              <a:gd name="T18" fmla="*/ 2147483647 w 267"/>
              <a:gd name="T19" fmla="*/ 2147483647 h 274"/>
              <a:gd name="T20" fmla="*/ 2147483647 w 267"/>
              <a:gd name="T21" fmla="*/ 2147483647 h 274"/>
              <a:gd name="T22" fmla="*/ 2147483647 w 267"/>
              <a:gd name="T23" fmla="*/ 2147483647 h 274"/>
              <a:gd name="T24" fmla="*/ 2147483647 w 267"/>
              <a:gd name="T25" fmla="*/ 2147483647 h 274"/>
              <a:gd name="T26" fmla="*/ 2147483647 w 267"/>
              <a:gd name="T27" fmla="*/ 2147483647 h 274"/>
              <a:gd name="T28" fmla="*/ 2147483647 w 267"/>
              <a:gd name="T29" fmla="*/ 2147483647 h 274"/>
              <a:gd name="T30" fmla="*/ 2147483647 w 267"/>
              <a:gd name="T31" fmla="*/ 2147483647 h 274"/>
              <a:gd name="T32" fmla="*/ 2147483647 w 267"/>
              <a:gd name="T33" fmla="*/ 2147483647 h 274"/>
              <a:gd name="T34" fmla="*/ 2147483647 w 267"/>
              <a:gd name="T35" fmla="*/ 2147483647 h 274"/>
              <a:gd name="T36" fmla="*/ 2147483647 w 267"/>
              <a:gd name="T37" fmla="*/ 2147483647 h 274"/>
              <a:gd name="T38" fmla="*/ 2147483647 w 267"/>
              <a:gd name="T39" fmla="*/ 2147483647 h 274"/>
              <a:gd name="T40" fmla="*/ 2147483647 w 267"/>
              <a:gd name="T41" fmla="*/ 2147483647 h 274"/>
              <a:gd name="T42" fmla="*/ 2147483647 w 267"/>
              <a:gd name="T43" fmla="*/ 2147483647 h 274"/>
              <a:gd name="T44" fmla="*/ 2147483647 w 267"/>
              <a:gd name="T45" fmla="*/ 2147483647 h 274"/>
              <a:gd name="T46" fmla="*/ 2147483647 w 267"/>
              <a:gd name="T47" fmla="*/ 2147483647 h 274"/>
              <a:gd name="T48" fmla="*/ 2147483647 w 267"/>
              <a:gd name="T49" fmla="*/ 2147483647 h 274"/>
              <a:gd name="T50" fmla="*/ 2147483647 w 267"/>
              <a:gd name="T51" fmla="*/ 2147483647 h 274"/>
              <a:gd name="T52" fmla="*/ 2147483647 w 267"/>
              <a:gd name="T53" fmla="*/ 2147483647 h 274"/>
              <a:gd name="T54" fmla="*/ 2147483647 w 267"/>
              <a:gd name="T55" fmla="*/ 2147483647 h 274"/>
              <a:gd name="T56" fmla="*/ 2147483647 w 267"/>
              <a:gd name="T57" fmla="*/ 2147483647 h 274"/>
              <a:gd name="T58" fmla="*/ 2147483647 w 267"/>
              <a:gd name="T59" fmla="*/ 2147483647 h 274"/>
              <a:gd name="T60" fmla="*/ 2147483647 w 267"/>
              <a:gd name="T61" fmla="*/ 2147483647 h 274"/>
              <a:gd name="T62" fmla="*/ 2147483647 w 267"/>
              <a:gd name="T63" fmla="*/ 2147483647 h 274"/>
              <a:gd name="T64" fmla="*/ 2147483647 w 267"/>
              <a:gd name="T65" fmla="*/ 2147483647 h 274"/>
              <a:gd name="T66" fmla="*/ 2147483647 w 267"/>
              <a:gd name="T67" fmla="*/ 2147483647 h 274"/>
              <a:gd name="T68" fmla="*/ 2147483647 w 267"/>
              <a:gd name="T69" fmla="*/ 2147483647 h 274"/>
              <a:gd name="T70" fmla="*/ 2147483647 w 267"/>
              <a:gd name="T71" fmla="*/ 2147483647 h 274"/>
              <a:gd name="T72" fmla="*/ 2147483647 w 267"/>
              <a:gd name="T73" fmla="*/ 2147483647 h 274"/>
              <a:gd name="T74" fmla="*/ 2147483647 w 267"/>
              <a:gd name="T75" fmla="*/ 2147483647 h 274"/>
              <a:gd name="T76" fmla="*/ 2147483647 w 267"/>
              <a:gd name="T77" fmla="*/ 2147483647 h 274"/>
              <a:gd name="T78" fmla="*/ 2147483647 w 267"/>
              <a:gd name="T79" fmla="*/ 2147483647 h 274"/>
              <a:gd name="T80" fmla="*/ 2147483647 w 267"/>
              <a:gd name="T81" fmla="*/ 2147483647 h 274"/>
              <a:gd name="T82" fmla="*/ 2147483647 w 267"/>
              <a:gd name="T83" fmla="*/ 2147483647 h 274"/>
              <a:gd name="T84" fmla="*/ 2147483647 w 267"/>
              <a:gd name="T85" fmla="*/ 2147483647 h 274"/>
              <a:gd name="T86" fmla="*/ 2147483647 w 267"/>
              <a:gd name="T87" fmla="*/ 2147483647 h 274"/>
              <a:gd name="T88" fmla="*/ 2147483647 w 267"/>
              <a:gd name="T89" fmla="*/ 2147483647 h 274"/>
              <a:gd name="T90" fmla="*/ 2147483647 w 267"/>
              <a:gd name="T91" fmla="*/ 2147483647 h 274"/>
              <a:gd name="T92" fmla="*/ 2147483647 w 267"/>
              <a:gd name="T93" fmla="*/ 2147483647 h 274"/>
              <a:gd name="T94" fmla="*/ 2147483647 w 267"/>
              <a:gd name="T95" fmla="*/ 2147483647 h 274"/>
              <a:gd name="T96" fmla="*/ 2147483647 w 267"/>
              <a:gd name="T97" fmla="*/ 2147483647 h 274"/>
              <a:gd name="T98" fmla="*/ 2147483647 w 267"/>
              <a:gd name="T99" fmla="*/ 2147483647 h 274"/>
              <a:gd name="T100" fmla="*/ 2147483647 w 267"/>
              <a:gd name="T101" fmla="*/ 2147483647 h 274"/>
              <a:gd name="T102" fmla="*/ 2147483647 w 267"/>
              <a:gd name="T103" fmla="*/ 2147483647 h 274"/>
              <a:gd name="T104" fmla="*/ 2147483647 w 267"/>
              <a:gd name="T105" fmla="*/ 2147483647 h 274"/>
              <a:gd name="T106" fmla="*/ 2147483647 w 267"/>
              <a:gd name="T107" fmla="*/ 2147483647 h 274"/>
              <a:gd name="T108" fmla="*/ 2147483647 w 267"/>
              <a:gd name="T109" fmla="*/ 2147483647 h 274"/>
              <a:gd name="T110" fmla="*/ 2147483647 w 267"/>
              <a:gd name="T111" fmla="*/ 2147483647 h 274"/>
              <a:gd name="T112" fmla="*/ 2147483647 w 267"/>
              <a:gd name="T113" fmla="*/ 2147483647 h 274"/>
              <a:gd name="T114" fmla="*/ 2147483647 w 267"/>
              <a:gd name="T115" fmla="*/ 2147483647 h 274"/>
              <a:gd name="T116" fmla="*/ 2147483647 w 267"/>
              <a:gd name="T117" fmla="*/ 2147483647 h 274"/>
              <a:gd name="T118" fmla="*/ 2147483647 w 267"/>
              <a:gd name="T119" fmla="*/ 0 h 27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7"/>
              <a:gd name="T181" fmla="*/ 0 h 274"/>
              <a:gd name="T182" fmla="*/ 267 w 267"/>
              <a:gd name="T183" fmla="*/ 274 h 27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7" h="274">
                <a:moveTo>
                  <a:pt x="152" y="0"/>
                </a:moveTo>
                <a:lnTo>
                  <a:pt x="116" y="18"/>
                </a:lnTo>
                <a:lnTo>
                  <a:pt x="74" y="41"/>
                </a:lnTo>
                <a:lnTo>
                  <a:pt x="31" y="44"/>
                </a:lnTo>
                <a:lnTo>
                  <a:pt x="5" y="59"/>
                </a:lnTo>
                <a:lnTo>
                  <a:pt x="2" y="95"/>
                </a:lnTo>
                <a:lnTo>
                  <a:pt x="0" y="111"/>
                </a:lnTo>
                <a:lnTo>
                  <a:pt x="7" y="128"/>
                </a:lnTo>
                <a:lnTo>
                  <a:pt x="23" y="135"/>
                </a:lnTo>
                <a:lnTo>
                  <a:pt x="44" y="130"/>
                </a:lnTo>
                <a:lnTo>
                  <a:pt x="61" y="145"/>
                </a:lnTo>
                <a:lnTo>
                  <a:pt x="71" y="153"/>
                </a:lnTo>
                <a:lnTo>
                  <a:pt x="70" y="162"/>
                </a:lnTo>
                <a:lnTo>
                  <a:pt x="68" y="167"/>
                </a:lnTo>
                <a:lnTo>
                  <a:pt x="77" y="177"/>
                </a:lnTo>
                <a:lnTo>
                  <a:pt x="79" y="181"/>
                </a:lnTo>
                <a:lnTo>
                  <a:pt x="91" y="181"/>
                </a:lnTo>
                <a:lnTo>
                  <a:pt x="97" y="184"/>
                </a:lnTo>
                <a:lnTo>
                  <a:pt x="99" y="201"/>
                </a:lnTo>
                <a:lnTo>
                  <a:pt x="90" y="205"/>
                </a:lnTo>
                <a:lnTo>
                  <a:pt x="80" y="209"/>
                </a:lnTo>
                <a:lnTo>
                  <a:pt x="78" y="215"/>
                </a:lnTo>
                <a:lnTo>
                  <a:pt x="85" y="223"/>
                </a:lnTo>
                <a:lnTo>
                  <a:pt x="86" y="239"/>
                </a:lnTo>
                <a:lnTo>
                  <a:pt x="95" y="251"/>
                </a:lnTo>
                <a:lnTo>
                  <a:pt x="103" y="258"/>
                </a:lnTo>
                <a:lnTo>
                  <a:pt x="120" y="257"/>
                </a:lnTo>
                <a:lnTo>
                  <a:pt x="133" y="257"/>
                </a:lnTo>
                <a:lnTo>
                  <a:pt x="135" y="252"/>
                </a:lnTo>
                <a:lnTo>
                  <a:pt x="139" y="251"/>
                </a:lnTo>
                <a:lnTo>
                  <a:pt x="141" y="264"/>
                </a:lnTo>
                <a:lnTo>
                  <a:pt x="153" y="264"/>
                </a:lnTo>
                <a:lnTo>
                  <a:pt x="159" y="274"/>
                </a:lnTo>
                <a:lnTo>
                  <a:pt x="162" y="268"/>
                </a:lnTo>
                <a:lnTo>
                  <a:pt x="176" y="264"/>
                </a:lnTo>
                <a:lnTo>
                  <a:pt x="183" y="261"/>
                </a:lnTo>
                <a:lnTo>
                  <a:pt x="182" y="239"/>
                </a:lnTo>
                <a:lnTo>
                  <a:pt x="176" y="237"/>
                </a:lnTo>
                <a:lnTo>
                  <a:pt x="174" y="231"/>
                </a:lnTo>
                <a:lnTo>
                  <a:pt x="182" y="232"/>
                </a:lnTo>
                <a:lnTo>
                  <a:pt x="181" y="221"/>
                </a:lnTo>
                <a:lnTo>
                  <a:pt x="177" y="213"/>
                </a:lnTo>
                <a:lnTo>
                  <a:pt x="165" y="207"/>
                </a:lnTo>
                <a:lnTo>
                  <a:pt x="167" y="203"/>
                </a:lnTo>
                <a:lnTo>
                  <a:pt x="171" y="205"/>
                </a:lnTo>
                <a:lnTo>
                  <a:pt x="179" y="199"/>
                </a:lnTo>
                <a:lnTo>
                  <a:pt x="183" y="171"/>
                </a:lnTo>
                <a:lnTo>
                  <a:pt x="193" y="165"/>
                </a:lnTo>
                <a:lnTo>
                  <a:pt x="211" y="160"/>
                </a:lnTo>
                <a:lnTo>
                  <a:pt x="216" y="164"/>
                </a:lnTo>
                <a:lnTo>
                  <a:pt x="227" y="158"/>
                </a:lnTo>
                <a:lnTo>
                  <a:pt x="236" y="163"/>
                </a:lnTo>
                <a:lnTo>
                  <a:pt x="240" y="154"/>
                </a:lnTo>
                <a:lnTo>
                  <a:pt x="253" y="156"/>
                </a:lnTo>
                <a:lnTo>
                  <a:pt x="267" y="139"/>
                </a:lnTo>
                <a:lnTo>
                  <a:pt x="234" y="117"/>
                </a:lnTo>
                <a:lnTo>
                  <a:pt x="225" y="77"/>
                </a:lnTo>
                <a:lnTo>
                  <a:pt x="193" y="69"/>
                </a:lnTo>
                <a:lnTo>
                  <a:pt x="171" y="40"/>
                </a:lnTo>
                <a:lnTo>
                  <a:pt x="152" y="0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36" name="Freeform 195" descr="Kreskowanie poziome"/>
          <p:cNvSpPr>
            <a:spLocks noChangeAspect="1"/>
          </p:cNvSpPr>
          <p:nvPr/>
        </p:nvSpPr>
        <p:spPr bwMode="auto">
          <a:xfrm>
            <a:off x="6816725" y="3267075"/>
            <a:ext cx="1695450" cy="1787525"/>
          </a:xfrm>
          <a:custGeom>
            <a:avLst/>
            <a:gdLst>
              <a:gd name="T0" fmla="*/ 2147483647 w 180"/>
              <a:gd name="T1" fmla="*/ 0 h 224"/>
              <a:gd name="T2" fmla="*/ 2147483647 w 180"/>
              <a:gd name="T3" fmla="*/ 2147483647 h 224"/>
              <a:gd name="T4" fmla="*/ 2147483647 w 180"/>
              <a:gd name="T5" fmla="*/ 2147483647 h 224"/>
              <a:gd name="T6" fmla="*/ 2147483647 w 180"/>
              <a:gd name="T7" fmla="*/ 2147483647 h 224"/>
              <a:gd name="T8" fmla="*/ 2147483647 w 180"/>
              <a:gd name="T9" fmla="*/ 2147483647 h 224"/>
              <a:gd name="T10" fmla="*/ 2147483647 w 180"/>
              <a:gd name="T11" fmla="*/ 2147483647 h 224"/>
              <a:gd name="T12" fmla="*/ 2147483647 w 180"/>
              <a:gd name="T13" fmla="*/ 2147483647 h 224"/>
              <a:gd name="T14" fmla="*/ 2147483647 w 180"/>
              <a:gd name="T15" fmla="*/ 2147483647 h 224"/>
              <a:gd name="T16" fmla="*/ 2147483647 w 180"/>
              <a:gd name="T17" fmla="*/ 2147483647 h 224"/>
              <a:gd name="T18" fmla="*/ 2147483647 w 180"/>
              <a:gd name="T19" fmla="*/ 2147483647 h 224"/>
              <a:gd name="T20" fmla="*/ 2147483647 w 180"/>
              <a:gd name="T21" fmla="*/ 2147483647 h 224"/>
              <a:gd name="T22" fmla="*/ 2147483647 w 180"/>
              <a:gd name="T23" fmla="*/ 2147483647 h 224"/>
              <a:gd name="T24" fmla="*/ 2147483647 w 180"/>
              <a:gd name="T25" fmla="*/ 2147483647 h 224"/>
              <a:gd name="T26" fmla="*/ 2147483647 w 180"/>
              <a:gd name="T27" fmla="*/ 2147483647 h 224"/>
              <a:gd name="T28" fmla="*/ 2147483647 w 180"/>
              <a:gd name="T29" fmla="*/ 2147483647 h 224"/>
              <a:gd name="T30" fmla="*/ 2147483647 w 180"/>
              <a:gd name="T31" fmla="*/ 2147483647 h 224"/>
              <a:gd name="T32" fmla="*/ 2147483647 w 180"/>
              <a:gd name="T33" fmla="*/ 2147483647 h 224"/>
              <a:gd name="T34" fmla="*/ 2147483647 w 180"/>
              <a:gd name="T35" fmla="*/ 2147483647 h 224"/>
              <a:gd name="T36" fmla="*/ 2147483647 w 180"/>
              <a:gd name="T37" fmla="*/ 2147483647 h 224"/>
              <a:gd name="T38" fmla="*/ 2147483647 w 180"/>
              <a:gd name="T39" fmla="*/ 2147483647 h 224"/>
              <a:gd name="T40" fmla="*/ 2147483647 w 180"/>
              <a:gd name="T41" fmla="*/ 2147483647 h 224"/>
              <a:gd name="T42" fmla="*/ 2147483647 w 180"/>
              <a:gd name="T43" fmla="*/ 2147483647 h 224"/>
              <a:gd name="T44" fmla="*/ 2147483647 w 180"/>
              <a:gd name="T45" fmla="*/ 2147483647 h 224"/>
              <a:gd name="T46" fmla="*/ 2147483647 w 180"/>
              <a:gd name="T47" fmla="*/ 2147483647 h 224"/>
              <a:gd name="T48" fmla="*/ 2147483647 w 180"/>
              <a:gd name="T49" fmla="*/ 2147483647 h 224"/>
              <a:gd name="T50" fmla="*/ 2147483647 w 180"/>
              <a:gd name="T51" fmla="*/ 2147483647 h 224"/>
              <a:gd name="T52" fmla="*/ 2147483647 w 180"/>
              <a:gd name="T53" fmla="*/ 2147483647 h 224"/>
              <a:gd name="T54" fmla="*/ 2147483647 w 180"/>
              <a:gd name="T55" fmla="*/ 2147483647 h 224"/>
              <a:gd name="T56" fmla="*/ 2147483647 w 180"/>
              <a:gd name="T57" fmla="*/ 2147483647 h 224"/>
              <a:gd name="T58" fmla="*/ 2147483647 w 180"/>
              <a:gd name="T59" fmla="*/ 2147483647 h 224"/>
              <a:gd name="T60" fmla="*/ 2147483647 w 180"/>
              <a:gd name="T61" fmla="*/ 2147483647 h 224"/>
              <a:gd name="T62" fmla="*/ 2147483647 w 180"/>
              <a:gd name="T63" fmla="*/ 2147483647 h 224"/>
              <a:gd name="T64" fmla="*/ 2147483647 w 180"/>
              <a:gd name="T65" fmla="*/ 2147483647 h 224"/>
              <a:gd name="T66" fmla="*/ 2147483647 w 180"/>
              <a:gd name="T67" fmla="*/ 2147483647 h 224"/>
              <a:gd name="T68" fmla="*/ 2147483647 w 180"/>
              <a:gd name="T69" fmla="*/ 2147483647 h 224"/>
              <a:gd name="T70" fmla="*/ 2147483647 w 180"/>
              <a:gd name="T71" fmla="*/ 2147483647 h 224"/>
              <a:gd name="T72" fmla="*/ 2147483647 w 180"/>
              <a:gd name="T73" fmla="*/ 2147483647 h 224"/>
              <a:gd name="T74" fmla="*/ 2147483647 w 180"/>
              <a:gd name="T75" fmla="*/ 2147483647 h 224"/>
              <a:gd name="T76" fmla="*/ 2147483647 w 180"/>
              <a:gd name="T77" fmla="*/ 2147483647 h 224"/>
              <a:gd name="T78" fmla="*/ 2147483647 w 180"/>
              <a:gd name="T79" fmla="*/ 2147483647 h 224"/>
              <a:gd name="T80" fmla="*/ 2147483647 w 180"/>
              <a:gd name="T81" fmla="*/ 2147483647 h 224"/>
              <a:gd name="T82" fmla="*/ 2147483647 w 180"/>
              <a:gd name="T83" fmla="*/ 2147483647 h 224"/>
              <a:gd name="T84" fmla="*/ 2147483647 w 180"/>
              <a:gd name="T85" fmla="*/ 2147483647 h 224"/>
              <a:gd name="T86" fmla="*/ 2147483647 w 180"/>
              <a:gd name="T87" fmla="*/ 2147483647 h 224"/>
              <a:gd name="T88" fmla="*/ 2147483647 w 180"/>
              <a:gd name="T89" fmla="*/ 2147483647 h 224"/>
              <a:gd name="T90" fmla="*/ 0 w 180"/>
              <a:gd name="T91" fmla="*/ 2147483647 h 224"/>
              <a:gd name="T92" fmla="*/ 2147483647 w 180"/>
              <a:gd name="T93" fmla="*/ 2147483647 h 224"/>
              <a:gd name="T94" fmla="*/ 2147483647 w 180"/>
              <a:gd name="T95" fmla="*/ 2147483647 h 224"/>
              <a:gd name="T96" fmla="*/ 2147483647 w 180"/>
              <a:gd name="T97" fmla="*/ 2147483647 h 224"/>
              <a:gd name="T98" fmla="*/ 2147483647 w 180"/>
              <a:gd name="T99" fmla="*/ 2147483647 h 224"/>
              <a:gd name="T100" fmla="*/ 2147483647 w 180"/>
              <a:gd name="T101" fmla="*/ 2147483647 h 224"/>
              <a:gd name="T102" fmla="*/ 2147483647 w 180"/>
              <a:gd name="T103" fmla="*/ 2147483647 h 224"/>
              <a:gd name="T104" fmla="*/ 2147483647 w 180"/>
              <a:gd name="T105" fmla="*/ 2147483647 h 224"/>
              <a:gd name="T106" fmla="*/ 2147483647 w 180"/>
              <a:gd name="T107" fmla="*/ 2147483647 h 224"/>
              <a:gd name="T108" fmla="*/ 2147483647 w 180"/>
              <a:gd name="T109" fmla="*/ 2147483647 h 224"/>
              <a:gd name="T110" fmla="*/ 2147483647 w 180"/>
              <a:gd name="T111" fmla="*/ 2147483647 h 224"/>
              <a:gd name="T112" fmla="*/ 2147483647 w 180"/>
              <a:gd name="T113" fmla="*/ 2147483647 h 224"/>
              <a:gd name="T114" fmla="*/ 2147483647 w 180"/>
              <a:gd name="T115" fmla="*/ 2147483647 h 224"/>
              <a:gd name="T116" fmla="*/ 2147483647 w 180"/>
              <a:gd name="T117" fmla="*/ 2147483647 h 224"/>
              <a:gd name="T118" fmla="*/ 2147483647 w 180"/>
              <a:gd name="T119" fmla="*/ 2147483647 h 224"/>
              <a:gd name="T120" fmla="*/ 2147483647 w 180"/>
              <a:gd name="T121" fmla="*/ 0 h 2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0"/>
              <a:gd name="T184" fmla="*/ 0 h 224"/>
              <a:gd name="T185" fmla="*/ 180 w 180"/>
              <a:gd name="T186" fmla="*/ 224 h 2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0" h="224">
                <a:moveTo>
                  <a:pt x="107" y="0"/>
                </a:moveTo>
                <a:cubicBezTo>
                  <a:pt x="109" y="0"/>
                  <a:pt x="110" y="1"/>
                  <a:pt x="111" y="1"/>
                </a:cubicBezTo>
                <a:cubicBezTo>
                  <a:pt x="113" y="2"/>
                  <a:pt x="115" y="2"/>
                  <a:pt x="116" y="2"/>
                </a:cubicBezTo>
                <a:cubicBezTo>
                  <a:pt x="118" y="3"/>
                  <a:pt x="120" y="3"/>
                  <a:pt x="121" y="4"/>
                </a:cubicBezTo>
                <a:cubicBezTo>
                  <a:pt x="123" y="6"/>
                  <a:pt x="125" y="8"/>
                  <a:pt x="127" y="9"/>
                </a:cubicBezTo>
                <a:cubicBezTo>
                  <a:pt x="130" y="11"/>
                  <a:pt x="134" y="10"/>
                  <a:pt x="136" y="12"/>
                </a:cubicBezTo>
                <a:cubicBezTo>
                  <a:pt x="138" y="14"/>
                  <a:pt x="139" y="18"/>
                  <a:pt x="140" y="22"/>
                </a:cubicBezTo>
                <a:cubicBezTo>
                  <a:pt x="140" y="26"/>
                  <a:pt x="138" y="30"/>
                  <a:pt x="137" y="34"/>
                </a:cubicBezTo>
                <a:cubicBezTo>
                  <a:pt x="137" y="38"/>
                  <a:pt x="139" y="41"/>
                  <a:pt x="139" y="45"/>
                </a:cubicBezTo>
                <a:cubicBezTo>
                  <a:pt x="138" y="48"/>
                  <a:pt x="134" y="49"/>
                  <a:pt x="133" y="52"/>
                </a:cubicBezTo>
                <a:cubicBezTo>
                  <a:pt x="133" y="58"/>
                  <a:pt x="134" y="64"/>
                  <a:pt x="136" y="70"/>
                </a:cubicBezTo>
                <a:cubicBezTo>
                  <a:pt x="139" y="75"/>
                  <a:pt x="145" y="77"/>
                  <a:pt x="147" y="83"/>
                </a:cubicBezTo>
                <a:cubicBezTo>
                  <a:pt x="148" y="87"/>
                  <a:pt x="142" y="92"/>
                  <a:pt x="143" y="96"/>
                </a:cubicBezTo>
                <a:cubicBezTo>
                  <a:pt x="145" y="101"/>
                  <a:pt x="151" y="103"/>
                  <a:pt x="154" y="107"/>
                </a:cubicBezTo>
                <a:cubicBezTo>
                  <a:pt x="156" y="111"/>
                  <a:pt x="158" y="115"/>
                  <a:pt x="160" y="119"/>
                </a:cubicBezTo>
                <a:cubicBezTo>
                  <a:pt x="163" y="125"/>
                  <a:pt x="165" y="132"/>
                  <a:pt x="169" y="137"/>
                </a:cubicBezTo>
                <a:cubicBezTo>
                  <a:pt x="171" y="141"/>
                  <a:pt x="179" y="141"/>
                  <a:pt x="179" y="145"/>
                </a:cubicBezTo>
                <a:cubicBezTo>
                  <a:pt x="180" y="149"/>
                  <a:pt x="172" y="149"/>
                  <a:pt x="171" y="152"/>
                </a:cubicBezTo>
                <a:cubicBezTo>
                  <a:pt x="170" y="155"/>
                  <a:pt x="174" y="158"/>
                  <a:pt x="175" y="161"/>
                </a:cubicBezTo>
                <a:cubicBezTo>
                  <a:pt x="177" y="165"/>
                  <a:pt x="180" y="168"/>
                  <a:pt x="180" y="172"/>
                </a:cubicBezTo>
                <a:cubicBezTo>
                  <a:pt x="180" y="180"/>
                  <a:pt x="178" y="188"/>
                  <a:pt x="174" y="195"/>
                </a:cubicBezTo>
                <a:cubicBezTo>
                  <a:pt x="173" y="198"/>
                  <a:pt x="168" y="195"/>
                  <a:pt x="165" y="196"/>
                </a:cubicBezTo>
                <a:cubicBezTo>
                  <a:pt x="161" y="197"/>
                  <a:pt x="157" y="198"/>
                  <a:pt x="155" y="201"/>
                </a:cubicBezTo>
                <a:lnTo>
                  <a:pt x="150" y="211"/>
                </a:lnTo>
                <a:lnTo>
                  <a:pt x="138" y="224"/>
                </a:lnTo>
                <a:lnTo>
                  <a:pt x="128" y="207"/>
                </a:lnTo>
                <a:lnTo>
                  <a:pt x="118" y="208"/>
                </a:lnTo>
                <a:lnTo>
                  <a:pt x="104" y="216"/>
                </a:lnTo>
                <a:lnTo>
                  <a:pt x="61" y="208"/>
                </a:lnTo>
                <a:lnTo>
                  <a:pt x="58" y="186"/>
                </a:lnTo>
                <a:lnTo>
                  <a:pt x="49" y="184"/>
                </a:lnTo>
                <a:lnTo>
                  <a:pt x="37" y="176"/>
                </a:lnTo>
                <a:lnTo>
                  <a:pt x="41" y="166"/>
                </a:lnTo>
                <a:lnTo>
                  <a:pt x="32" y="163"/>
                </a:lnTo>
                <a:lnTo>
                  <a:pt x="24" y="169"/>
                </a:lnTo>
                <a:lnTo>
                  <a:pt x="23" y="159"/>
                </a:lnTo>
                <a:lnTo>
                  <a:pt x="21" y="150"/>
                </a:lnTo>
                <a:lnTo>
                  <a:pt x="17" y="133"/>
                </a:lnTo>
                <a:lnTo>
                  <a:pt x="15" y="105"/>
                </a:lnTo>
                <a:lnTo>
                  <a:pt x="10" y="103"/>
                </a:lnTo>
                <a:lnTo>
                  <a:pt x="9" y="97"/>
                </a:lnTo>
                <a:lnTo>
                  <a:pt x="16" y="97"/>
                </a:lnTo>
                <a:lnTo>
                  <a:pt x="15" y="87"/>
                </a:lnTo>
                <a:lnTo>
                  <a:pt x="11" y="80"/>
                </a:lnTo>
                <a:lnTo>
                  <a:pt x="5" y="78"/>
                </a:lnTo>
                <a:lnTo>
                  <a:pt x="0" y="73"/>
                </a:lnTo>
                <a:lnTo>
                  <a:pt x="1" y="69"/>
                </a:lnTo>
                <a:lnTo>
                  <a:pt x="6" y="71"/>
                </a:lnTo>
                <a:lnTo>
                  <a:pt x="13" y="64"/>
                </a:lnTo>
                <a:lnTo>
                  <a:pt x="16" y="34"/>
                </a:lnTo>
                <a:lnTo>
                  <a:pt x="27" y="29"/>
                </a:lnTo>
                <a:lnTo>
                  <a:pt x="36" y="28"/>
                </a:lnTo>
                <a:lnTo>
                  <a:pt x="45" y="26"/>
                </a:lnTo>
                <a:lnTo>
                  <a:pt x="51" y="30"/>
                </a:lnTo>
                <a:lnTo>
                  <a:pt x="61" y="24"/>
                </a:lnTo>
                <a:lnTo>
                  <a:pt x="71" y="27"/>
                </a:lnTo>
                <a:lnTo>
                  <a:pt x="75" y="19"/>
                </a:lnTo>
                <a:lnTo>
                  <a:pt x="87" y="22"/>
                </a:lnTo>
                <a:lnTo>
                  <a:pt x="99" y="7"/>
                </a:lnTo>
                <a:lnTo>
                  <a:pt x="100" y="3"/>
                </a:lnTo>
                <a:lnTo>
                  <a:pt x="107" y="0"/>
                </a:lnTo>
              </a:path>
            </a:pathLst>
          </a:custGeom>
          <a:solidFill>
            <a:srgbClr val="B2FCB2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37" name="Freeform 196" descr="Szeroki ukośny w dół"/>
          <p:cNvSpPr>
            <a:spLocks noChangeAspect="1"/>
          </p:cNvSpPr>
          <p:nvPr/>
        </p:nvSpPr>
        <p:spPr bwMode="auto">
          <a:xfrm>
            <a:off x="6459538" y="4548188"/>
            <a:ext cx="1636712" cy="1647825"/>
          </a:xfrm>
          <a:custGeom>
            <a:avLst/>
            <a:gdLst>
              <a:gd name="T0" fmla="*/ 2147483647 w 174"/>
              <a:gd name="T1" fmla="*/ 2147483647 h 207"/>
              <a:gd name="T2" fmla="*/ 2147483647 w 174"/>
              <a:gd name="T3" fmla="*/ 2147483647 h 207"/>
              <a:gd name="T4" fmla="*/ 2147483647 w 174"/>
              <a:gd name="T5" fmla="*/ 2147483647 h 207"/>
              <a:gd name="T6" fmla="*/ 2147483647 w 174"/>
              <a:gd name="T7" fmla="*/ 2147483647 h 207"/>
              <a:gd name="T8" fmla="*/ 2147483647 w 174"/>
              <a:gd name="T9" fmla="*/ 2147483647 h 207"/>
              <a:gd name="T10" fmla="*/ 2147483647 w 174"/>
              <a:gd name="T11" fmla="*/ 2147483647 h 207"/>
              <a:gd name="T12" fmla="*/ 2147483647 w 174"/>
              <a:gd name="T13" fmla="*/ 2147483647 h 207"/>
              <a:gd name="T14" fmla="*/ 2147483647 w 174"/>
              <a:gd name="T15" fmla="*/ 2147483647 h 207"/>
              <a:gd name="T16" fmla="*/ 2147483647 w 174"/>
              <a:gd name="T17" fmla="*/ 2147483647 h 207"/>
              <a:gd name="T18" fmla="*/ 2147483647 w 174"/>
              <a:gd name="T19" fmla="*/ 2147483647 h 207"/>
              <a:gd name="T20" fmla="*/ 2147483647 w 174"/>
              <a:gd name="T21" fmla="*/ 2147483647 h 207"/>
              <a:gd name="T22" fmla="*/ 2147483647 w 174"/>
              <a:gd name="T23" fmla="*/ 2147483647 h 207"/>
              <a:gd name="T24" fmla="*/ 2147483647 w 174"/>
              <a:gd name="T25" fmla="*/ 2147483647 h 207"/>
              <a:gd name="T26" fmla="*/ 2147483647 w 174"/>
              <a:gd name="T27" fmla="*/ 2147483647 h 207"/>
              <a:gd name="T28" fmla="*/ 2147483647 w 174"/>
              <a:gd name="T29" fmla="*/ 2147483647 h 207"/>
              <a:gd name="T30" fmla="*/ 2147483647 w 174"/>
              <a:gd name="T31" fmla="*/ 2147483647 h 207"/>
              <a:gd name="T32" fmla="*/ 2147483647 w 174"/>
              <a:gd name="T33" fmla="*/ 2147483647 h 207"/>
              <a:gd name="T34" fmla="*/ 2147483647 w 174"/>
              <a:gd name="T35" fmla="*/ 2147483647 h 207"/>
              <a:gd name="T36" fmla="*/ 2147483647 w 174"/>
              <a:gd name="T37" fmla="*/ 2147483647 h 207"/>
              <a:gd name="T38" fmla="*/ 2147483647 w 174"/>
              <a:gd name="T39" fmla="*/ 2147483647 h 207"/>
              <a:gd name="T40" fmla="*/ 2147483647 w 174"/>
              <a:gd name="T41" fmla="*/ 2147483647 h 207"/>
              <a:gd name="T42" fmla="*/ 2147483647 w 174"/>
              <a:gd name="T43" fmla="*/ 2147483647 h 207"/>
              <a:gd name="T44" fmla="*/ 2147483647 w 174"/>
              <a:gd name="T45" fmla="*/ 2147483647 h 207"/>
              <a:gd name="T46" fmla="*/ 2147483647 w 174"/>
              <a:gd name="T47" fmla="*/ 2147483647 h 207"/>
              <a:gd name="T48" fmla="*/ 2147483647 w 174"/>
              <a:gd name="T49" fmla="*/ 2147483647 h 207"/>
              <a:gd name="T50" fmla="*/ 2147483647 w 174"/>
              <a:gd name="T51" fmla="*/ 2147483647 h 207"/>
              <a:gd name="T52" fmla="*/ 2147483647 w 174"/>
              <a:gd name="T53" fmla="*/ 2147483647 h 207"/>
              <a:gd name="T54" fmla="*/ 2147483647 w 174"/>
              <a:gd name="T55" fmla="*/ 2147483647 h 207"/>
              <a:gd name="T56" fmla="*/ 2147483647 w 174"/>
              <a:gd name="T57" fmla="*/ 2147483647 h 207"/>
              <a:gd name="T58" fmla="*/ 2147483647 w 174"/>
              <a:gd name="T59" fmla="*/ 2147483647 h 207"/>
              <a:gd name="T60" fmla="*/ 2147483647 w 174"/>
              <a:gd name="T61" fmla="*/ 2147483647 h 207"/>
              <a:gd name="T62" fmla="*/ 2147483647 w 174"/>
              <a:gd name="T63" fmla="*/ 2147483647 h 207"/>
              <a:gd name="T64" fmla="*/ 2147483647 w 174"/>
              <a:gd name="T65" fmla="*/ 2147483647 h 207"/>
              <a:gd name="T66" fmla="*/ 2147483647 w 174"/>
              <a:gd name="T67" fmla="*/ 2147483647 h 207"/>
              <a:gd name="T68" fmla="*/ 2147483647 w 174"/>
              <a:gd name="T69" fmla="*/ 2147483647 h 207"/>
              <a:gd name="T70" fmla="*/ 2147483647 w 174"/>
              <a:gd name="T71" fmla="*/ 2147483647 h 207"/>
              <a:gd name="T72" fmla="*/ 2147483647 w 174"/>
              <a:gd name="T73" fmla="*/ 2147483647 h 207"/>
              <a:gd name="T74" fmla="*/ 2147483647 w 174"/>
              <a:gd name="T75" fmla="*/ 2147483647 h 207"/>
              <a:gd name="T76" fmla="*/ 2147483647 w 174"/>
              <a:gd name="T77" fmla="*/ 2147483647 h 207"/>
              <a:gd name="T78" fmla="*/ 2147483647 w 174"/>
              <a:gd name="T79" fmla="*/ 2147483647 h 207"/>
              <a:gd name="T80" fmla="*/ 2147483647 w 174"/>
              <a:gd name="T81" fmla="*/ 2147483647 h 207"/>
              <a:gd name="T82" fmla="*/ 2147483647 w 174"/>
              <a:gd name="T83" fmla="*/ 2147483647 h 207"/>
              <a:gd name="T84" fmla="*/ 2147483647 w 174"/>
              <a:gd name="T85" fmla="*/ 2147483647 h 20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4"/>
              <a:gd name="T130" fmla="*/ 0 h 207"/>
              <a:gd name="T131" fmla="*/ 174 w 174"/>
              <a:gd name="T132" fmla="*/ 207 h 20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4" h="207">
                <a:moveTo>
                  <a:pt x="174" y="62"/>
                </a:moveTo>
                <a:lnTo>
                  <a:pt x="159" y="79"/>
                </a:lnTo>
                <a:lnTo>
                  <a:pt x="137" y="109"/>
                </a:lnTo>
                <a:cubicBezTo>
                  <a:pt x="131" y="117"/>
                  <a:pt x="123" y="124"/>
                  <a:pt x="121" y="134"/>
                </a:cubicBezTo>
                <a:cubicBezTo>
                  <a:pt x="119" y="140"/>
                  <a:pt x="125" y="146"/>
                  <a:pt x="126" y="152"/>
                </a:cubicBezTo>
                <a:cubicBezTo>
                  <a:pt x="126" y="158"/>
                  <a:pt x="123" y="165"/>
                  <a:pt x="125" y="171"/>
                </a:cubicBezTo>
                <a:cubicBezTo>
                  <a:pt x="127" y="176"/>
                  <a:pt x="134" y="176"/>
                  <a:pt x="137" y="180"/>
                </a:cubicBezTo>
                <a:cubicBezTo>
                  <a:pt x="142" y="186"/>
                  <a:pt x="147" y="191"/>
                  <a:pt x="147" y="198"/>
                </a:cubicBezTo>
                <a:cubicBezTo>
                  <a:pt x="147" y="202"/>
                  <a:pt x="143" y="205"/>
                  <a:pt x="140" y="206"/>
                </a:cubicBezTo>
                <a:cubicBezTo>
                  <a:pt x="132" y="207"/>
                  <a:pt x="124" y="207"/>
                  <a:pt x="117" y="204"/>
                </a:cubicBezTo>
                <a:cubicBezTo>
                  <a:pt x="112" y="202"/>
                  <a:pt x="111" y="195"/>
                  <a:pt x="107" y="190"/>
                </a:cubicBezTo>
                <a:cubicBezTo>
                  <a:pt x="104" y="187"/>
                  <a:pt x="101" y="183"/>
                  <a:pt x="97" y="182"/>
                </a:cubicBezTo>
                <a:cubicBezTo>
                  <a:pt x="91" y="179"/>
                  <a:pt x="84" y="180"/>
                  <a:pt x="78" y="177"/>
                </a:cubicBezTo>
                <a:cubicBezTo>
                  <a:pt x="72" y="173"/>
                  <a:pt x="71" y="165"/>
                  <a:pt x="65" y="161"/>
                </a:cubicBezTo>
                <a:cubicBezTo>
                  <a:pt x="64" y="160"/>
                  <a:pt x="62" y="164"/>
                  <a:pt x="60" y="163"/>
                </a:cubicBezTo>
                <a:cubicBezTo>
                  <a:pt x="56" y="162"/>
                  <a:pt x="54" y="157"/>
                  <a:pt x="50" y="156"/>
                </a:cubicBezTo>
                <a:cubicBezTo>
                  <a:pt x="47" y="155"/>
                  <a:pt x="43" y="155"/>
                  <a:pt x="40" y="156"/>
                </a:cubicBezTo>
                <a:cubicBezTo>
                  <a:pt x="38" y="157"/>
                  <a:pt x="37" y="160"/>
                  <a:pt x="35" y="160"/>
                </a:cubicBezTo>
                <a:cubicBezTo>
                  <a:pt x="30" y="159"/>
                  <a:pt x="27" y="152"/>
                  <a:pt x="23" y="153"/>
                </a:cubicBezTo>
                <a:cubicBezTo>
                  <a:pt x="19" y="153"/>
                  <a:pt x="0" y="94"/>
                  <a:pt x="3" y="65"/>
                </a:cubicBezTo>
                <a:cubicBezTo>
                  <a:pt x="4" y="59"/>
                  <a:pt x="11" y="50"/>
                  <a:pt x="27" y="34"/>
                </a:cubicBezTo>
                <a:cubicBezTo>
                  <a:pt x="30" y="32"/>
                  <a:pt x="37" y="29"/>
                  <a:pt x="41" y="25"/>
                </a:cubicBezTo>
                <a:cubicBezTo>
                  <a:pt x="45" y="20"/>
                  <a:pt x="52" y="13"/>
                  <a:pt x="54" y="11"/>
                </a:cubicBezTo>
                <a:cubicBezTo>
                  <a:pt x="55" y="11"/>
                  <a:pt x="56" y="6"/>
                  <a:pt x="58" y="2"/>
                </a:cubicBezTo>
                <a:cubicBezTo>
                  <a:pt x="60" y="0"/>
                  <a:pt x="62" y="7"/>
                  <a:pt x="67" y="1"/>
                </a:cubicBezTo>
                <a:lnTo>
                  <a:pt x="75" y="2"/>
                </a:lnTo>
                <a:lnTo>
                  <a:pt x="77" y="8"/>
                </a:lnTo>
                <a:lnTo>
                  <a:pt x="77" y="16"/>
                </a:lnTo>
                <a:lnTo>
                  <a:pt x="84" y="22"/>
                </a:lnTo>
                <a:lnTo>
                  <a:pt x="99" y="24"/>
                </a:lnTo>
                <a:lnTo>
                  <a:pt x="104" y="35"/>
                </a:lnTo>
                <a:lnTo>
                  <a:pt x="97" y="43"/>
                </a:lnTo>
                <a:lnTo>
                  <a:pt x="113" y="46"/>
                </a:lnTo>
                <a:lnTo>
                  <a:pt x="111" y="49"/>
                </a:lnTo>
                <a:lnTo>
                  <a:pt x="141" y="52"/>
                </a:lnTo>
                <a:lnTo>
                  <a:pt x="152" y="45"/>
                </a:lnTo>
                <a:lnTo>
                  <a:pt x="157" y="45"/>
                </a:lnTo>
                <a:lnTo>
                  <a:pt x="165" y="37"/>
                </a:lnTo>
                <a:lnTo>
                  <a:pt x="168" y="38"/>
                </a:lnTo>
                <a:lnTo>
                  <a:pt x="167" y="44"/>
                </a:lnTo>
                <a:lnTo>
                  <a:pt x="171" y="46"/>
                </a:lnTo>
                <a:lnTo>
                  <a:pt x="169" y="54"/>
                </a:lnTo>
                <a:lnTo>
                  <a:pt x="174" y="62"/>
                </a:lnTo>
              </a:path>
            </a:pathLst>
          </a:custGeom>
          <a:solidFill>
            <a:srgbClr val="3D98FD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38" name="Freeform 197"/>
          <p:cNvSpPr>
            <a:spLocks noChangeAspect="1"/>
          </p:cNvSpPr>
          <p:nvPr/>
        </p:nvSpPr>
        <p:spPr bwMode="auto">
          <a:xfrm>
            <a:off x="5224463" y="4768850"/>
            <a:ext cx="1543050" cy="1203325"/>
          </a:xfrm>
          <a:custGeom>
            <a:avLst/>
            <a:gdLst>
              <a:gd name="T0" fmla="*/ 2147483647 w 164"/>
              <a:gd name="T1" fmla="*/ 2147483647 h 151"/>
              <a:gd name="T2" fmla="*/ 2147483647 w 164"/>
              <a:gd name="T3" fmla="*/ 2147483647 h 151"/>
              <a:gd name="T4" fmla="*/ 2147483647 w 164"/>
              <a:gd name="T5" fmla="*/ 2147483647 h 151"/>
              <a:gd name="T6" fmla="*/ 2147483647 w 164"/>
              <a:gd name="T7" fmla="*/ 2147483647 h 151"/>
              <a:gd name="T8" fmla="*/ 2147483647 w 164"/>
              <a:gd name="T9" fmla="*/ 2147483647 h 151"/>
              <a:gd name="T10" fmla="*/ 2147483647 w 164"/>
              <a:gd name="T11" fmla="*/ 2147483647 h 151"/>
              <a:gd name="T12" fmla="*/ 2147483647 w 164"/>
              <a:gd name="T13" fmla="*/ 2147483647 h 151"/>
              <a:gd name="T14" fmla="*/ 2147483647 w 164"/>
              <a:gd name="T15" fmla="*/ 2147483647 h 151"/>
              <a:gd name="T16" fmla="*/ 2147483647 w 164"/>
              <a:gd name="T17" fmla="*/ 2147483647 h 151"/>
              <a:gd name="T18" fmla="*/ 2147483647 w 164"/>
              <a:gd name="T19" fmla="*/ 2147483647 h 151"/>
              <a:gd name="T20" fmla="*/ 2147483647 w 164"/>
              <a:gd name="T21" fmla="*/ 2147483647 h 151"/>
              <a:gd name="T22" fmla="*/ 2147483647 w 164"/>
              <a:gd name="T23" fmla="*/ 2147483647 h 151"/>
              <a:gd name="T24" fmla="*/ 2147483647 w 164"/>
              <a:gd name="T25" fmla="*/ 2147483647 h 151"/>
              <a:gd name="T26" fmla="*/ 2147483647 w 164"/>
              <a:gd name="T27" fmla="*/ 2147483647 h 151"/>
              <a:gd name="T28" fmla="*/ 2147483647 w 164"/>
              <a:gd name="T29" fmla="*/ 2147483647 h 151"/>
              <a:gd name="T30" fmla="*/ 2147483647 w 164"/>
              <a:gd name="T31" fmla="*/ 2147483647 h 151"/>
              <a:gd name="T32" fmla="*/ 2147483647 w 164"/>
              <a:gd name="T33" fmla="*/ 2147483647 h 151"/>
              <a:gd name="T34" fmla="*/ 2147483647 w 164"/>
              <a:gd name="T35" fmla="*/ 2147483647 h 151"/>
              <a:gd name="T36" fmla="*/ 2147483647 w 164"/>
              <a:gd name="T37" fmla="*/ 2147483647 h 151"/>
              <a:gd name="T38" fmla="*/ 2147483647 w 164"/>
              <a:gd name="T39" fmla="*/ 2147483647 h 151"/>
              <a:gd name="T40" fmla="*/ 2147483647 w 164"/>
              <a:gd name="T41" fmla="*/ 2147483647 h 151"/>
              <a:gd name="T42" fmla="*/ 2147483647 w 164"/>
              <a:gd name="T43" fmla="*/ 2147483647 h 151"/>
              <a:gd name="T44" fmla="*/ 2147483647 w 164"/>
              <a:gd name="T45" fmla="*/ 2147483647 h 151"/>
              <a:gd name="T46" fmla="*/ 0 w 164"/>
              <a:gd name="T47" fmla="*/ 2147483647 h 151"/>
              <a:gd name="T48" fmla="*/ 2147483647 w 164"/>
              <a:gd name="T49" fmla="*/ 2147483647 h 151"/>
              <a:gd name="T50" fmla="*/ 2147483647 w 164"/>
              <a:gd name="T51" fmla="*/ 2147483647 h 151"/>
              <a:gd name="T52" fmla="*/ 2147483647 w 164"/>
              <a:gd name="T53" fmla="*/ 2147483647 h 151"/>
              <a:gd name="T54" fmla="*/ 2147483647 w 164"/>
              <a:gd name="T55" fmla="*/ 2147483647 h 151"/>
              <a:gd name="T56" fmla="*/ 2147483647 w 164"/>
              <a:gd name="T57" fmla="*/ 2147483647 h 151"/>
              <a:gd name="T58" fmla="*/ 2147483647 w 164"/>
              <a:gd name="T59" fmla="*/ 2147483647 h 151"/>
              <a:gd name="T60" fmla="*/ 2147483647 w 164"/>
              <a:gd name="T61" fmla="*/ 2147483647 h 151"/>
              <a:gd name="T62" fmla="*/ 2147483647 w 164"/>
              <a:gd name="T63" fmla="*/ 2147483647 h 151"/>
              <a:gd name="T64" fmla="*/ 2147483647 w 164"/>
              <a:gd name="T65" fmla="*/ 2147483647 h 151"/>
              <a:gd name="T66" fmla="*/ 2147483647 w 164"/>
              <a:gd name="T67" fmla="*/ 2147483647 h 151"/>
              <a:gd name="T68" fmla="*/ 2147483647 w 164"/>
              <a:gd name="T69" fmla="*/ 2147483647 h 151"/>
              <a:gd name="T70" fmla="*/ 2147483647 w 164"/>
              <a:gd name="T71" fmla="*/ 2147483647 h 151"/>
              <a:gd name="T72" fmla="*/ 2147483647 w 164"/>
              <a:gd name="T73" fmla="*/ 2147483647 h 151"/>
              <a:gd name="T74" fmla="*/ 2147483647 w 164"/>
              <a:gd name="T75" fmla="*/ 2147483647 h 151"/>
              <a:gd name="T76" fmla="*/ 2147483647 w 164"/>
              <a:gd name="T77" fmla="*/ 2147483647 h 151"/>
              <a:gd name="T78" fmla="*/ 2147483647 w 164"/>
              <a:gd name="T79" fmla="*/ 2147483647 h 151"/>
              <a:gd name="T80" fmla="*/ 2147483647 w 164"/>
              <a:gd name="T81" fmla="*/ 2147483647 h 151"/>
              <a:gd name="T82" fmla="*/ 2147483647 w 164"/>
              <a:gd name="T83" fmla="*/ 2147483647 h 151"/>
              <a:gd name="T84" fmla="*/ 2147483647 w 164"/>
              <a:gd name="T85" fmla="*/ 2147483647 h 1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4"/>
              <a:gd name="T130" fmla="*/ 0 h 151"/>
              <a:gd name="T131" fmla="*/ 164 w 164"/>
              <a:gd name="T132" fmla="*/ 151 h 1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4" h="151">
                <a:moveTo>
                  <a:pt x="164" y="126"/>
                </a:moveTo>
                <a:cubicBezTo>
                  <a:pt x="163" y="124"/>
                  <a:pt x="161" y="123"/>
                  <a:pt x="159" y="123"/>
                </a:cubicBezTo>
                <a:cubicBezTo>
                  <a:pt x="156" y="122"/>
                  <a:pt x="155" y="127"/>
                  <a:pt x="152" y="127"/>
                </a:cubicBezTo>
                <a:cubicBezTo>
                  <a:pt x="150" y="127"/>
                  <a:pt x="148" y="123"/>
                  <a:pt x="145" y="124"/>
                </a:cubicBezTo>
                <a:cubicBezTo>
                  <a:pt x="143" y="124"/>
                  <a:pt x="145" y="127"/>
                  <a:pt x="145" y="128"/>
                </a:cubicBezTo>
                <a:cubicBezTo>
                  <a:pt x="142" y="132"/>
                  <a:pt x="139" y="135"/>
                  <a:pt x="135" y="138"/>
                </a:cubicBezTo>
                <a:cubicBezTo>
                  <a:pt x="133" y="139"/>
                  <a:pt x="131" y="141"/>
                  <a:pt x="129" y="140"/>
                </a:cubicBezTo>
                <a:cubicBezTo>
                  <a:pt x="125" y="140"/>
                  <a:pt x="123" y="137"/>
                  <a:pt x="120" y="135"/>
                </a:cubicBezTo>
                <a:cubicBezTo>
                  <a:pt x="119" y="134"/>
                  <a:pt x="117" y="132"/>
                  <a:pt x="115" y="131"/>
                </a:cubicBezTo>
                <a:cubicBezTo>
                  <a:pt x="112" y="131"/>
                  <a:pt x="110" y="133"/>
                  <a:pt x="107" y="133"/>
                </a:cubicBezTo>
                <a:cubicBezTo>
                  <a:pt x="104" y="133"/>
                  <a:pt x="101" y="130"/>
                  <a:pt x="98" y="130"/>
                </a:cubicBezTo>
                <a:cubicBezTo>
                  <a:pt x="97" y="130"/>
                  <a:pt x="95" y="131"/>
                  <a:pt x="93" y="131"/>
                </a:cubicBezTo>
                <a:cubicBezTo>
                  <a:pt x="91" y="133"/>
                  <a:pt x="90" y="136"/>
                  <a:pt x="88" y="137"/>
                </a:cubicBezTo>
                <a:cubicBezTo>
                  <a:pt x="86" y="138"/>
                  <a:pt x="83" y="135"/>
                  <a:pt x="82" y="136"/>
                </a:cubicBezTo>
                <a:cubicBezTo>
                  <a:pt x="79" y="140"/>
                  <a:pt x="79" y="146"/>
                  <a:pt x="76" y="149"/>
                </a:cubicBezTo>
                <a:cubicBezTo>
                  <a:pt x="75" y="150"/>
                  <a:pt x="73" y="151"/>
                  <a:pt x="71" y="151"/>
                </a:cubicBezTo>
                <a:cubicBezTo>
                  <a:pt x="67" y="150"/>
                  <a:pt x="65" y="147"/>
                  <a:pt x="61" y="147"/>
                </a:cubicBezTo>
                <a:cubicBezTo>
                  <a:pt x="59" y="147"/>
                  <a:pt x="57" y="150"/>
                  <a:pt x="55" y="150"/>
                </a:cubicBezTo>
                <a:cubicBezTo>
                  <a:pt x="52" y="149"/>
                  <a:pt x="47" y="148"/>
                  <a:pt x="47" y="145"/>
                </a:cubicBezTo>
                <a:cubicBezTo>
                  <a:pt x="46" y="140"/>
                  <a:pt x="53" y="135"/>
                  <a:pt x="51" y="131"/>
                </a:cubicBezTo>
                <a:cubicBezTo>
                  <a:pt x="49" y="127"/>
                  <a:pt x="41" y="131"/>
                  <a:pt x="38" y="128"/>
                </a:cubicBezTo>
                <a:cubicBezTo>
                  <a:pt x="33" y="124"/>
                  <a:pt x="36" y="115"/>
                  <a:pt x="31" y="111"/>
                </a:cubicBezTo>
                <a:cubicBezTo>
                  <a:pt x="30" y="110"/>
                  <a:pt x="28" y="111"/>
                  <a:pt x="28" y="110"/>
                </a:cubicBezTo>
                <a:cubicBezTo>
                  <a:pt x="24" y="105"/>
                  <a:pt x="0" y="60"/>
                  <a:pt x="0" y="68"/>
                </a:cubicBezTo>
                <a:cubicBezTo>
                  <a:pt x="0" y="72"/>
                  <a:pt x="22" y="35"/>
                  <a:pt x="34" y="13"/>
                </a:cubicBezTo>
                <a:cubicBezTo>
                  <a:pt x="36" y="10"/>
                  <a:pt x="51" y="13"/>
                  <a:pt x="57" y="4"/>
                </a:cubicBezTo>
                <a:cubicBezTo>
                  <a:pt x="60" y="0"/>
                  <a:pt x="65" y="1"/>
                  <a:pt x="69" y="5"/>
                </a:cubicBezTo>
                <a:cubicBezTo>
                  <a:pt x="73" y="10"/>
                  <a:pt x="84" y="13"/>
                  <a:pt x="84" y="13"/>
                </a:cubicBezTo>
                <a:lnTo>
                  <a:pt x="93" y="44"/>
                </a:lnTo>
                <a:lnTo>
                  <a:pt x="105" y="45"/>
                </a:lnTo>
                <a:lnTo>
                  <a:pt x="120" y="42"/>
                </a:lnTo>
                <a:lnTo>
                  <a:pt x="132" y="36"/>
                </a:lnTo>
                <a:lnTo>
                  <a:pt x="139" y="34"/>
                </a:lnTo>
                <a:lnTo>
                  <a:pt x="146" y="60"/>
                </a:lnTo>
                <a:lnTo>
                  <a:pt x="150" y="62"/>
                </a:lnTo>
                <a:lnTo>
                  <a:pt x="149" y="72"/>
                </a:lnTo>
                <a:lnTo>
                  <a:pt x="153" y="74"/>
                </a:lnTo>
                <a:lnTo>
                  <a:pt x="150" y="77"/>
                </a:lnTo>
                <a:lnTo>
                  <a:pt x="148" y="82"/>
                </a:lnTo>
                <a:lnTo>
                  <a:pt x="149" y="87"/>
                </a:lnTo>
                <a:lnTo>
                  <a:pt x="158" y="87"/>
                </a:lnTo>
                <a:lnTo>
                  <a:pt x="164" y="122"/>
                </a:lnTo>
                <a:lnTo>
                  <a:pt x="164" y="126"/>
                </a:lnTo>
              </a:path>
            </a:pathLst>
          </a:custGeom>
          <a:solidFill>
            <a:srgbClr val="FFFF99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39" name="Freeform 198"/>
          <p:cNvSpPr>
            <a:spLocks noChangeAspect="1"/>
          </p:cNvSpPr>
          <p:nvPr/>
        </p:nvSpPr>
        <p:spPr bwMode="auto">
          <a:xfrm>
            <a:off x="4394200" y="4294188"/>
            <a:ext cx="1401763" cy="1517650"/>
          </a:xfrm>
          <a:custGeom>
            <a:avLst/>
            <a:gdLst>
              <a:gd name="T0" fmla="*/ 2147483647 w 883"/>
              <a:gd name="T1" fmla="*/ 2147483647 h 956"/>
              <a:gd name="T2" fmla="*/ 2147483647 w 883"/>
              <a:gd name="T3" fmla="*/ 2147483647 h 956"/>
              <a:gd name="T4" fmla="*/ 2147483647 w 883"/>
              <a:gd name="T5" fmla="*/ 2147483647 h 956"/>
              <a:gd name="T6" fmla="*/ 2147483647 w 883"/>
              <a:gd name="T7" fmla="*/ 2147483647 h 956"/>
              <a:gd name="T8" fmla="*/ 2147483647 w 883"/>
              <a:gd name="T9" fmla="*/ 2147483647 h 956"/>
              <a:gd name="T10" fmla="*/ 2147483647 w 883"/>
              <a:gd name="T11" fmla="*/ 2147483647 h 956"/>
              <a:gd name="T12" fmla="*/ 2147483647 w 883"/>
              <a:gd name="T13" fmla="*/ 2147483647 h 956"/>
              <a:gd name="T14" fmla="*/ 2147483647 w 883"/>
              <a:gd name="T15" fmla="*/ 2147483647 h 956"/>
              <a:gd name="T16" fmla="*/ 2147483647 w 883"/>
              <a:gd name="T17" fmla="*/ 2147483647 h 956"/>
              <a:gd name="T18" fmla="*/ 2147483647 w 883"/>
              <a:gd name="T19" fmla="*/ 2147483647 h 956"/>
              <a:gd name="T20" fmla="*/ 2147483647 w 883"/>
              <a:gd name="T21" fmla="*/ 2147483647 h 956"/>
              <a:gd name="T22" fmla="*/ 2147483647 w 883"/>
              <a:gd name="T23" fmla="*/ 2147483647 h 956"/>
              <a:gd name="T24" fmla="*/ 2147483647 w 883"/>
              <a:gd name="T25" fmla="*/ 2147483647 h 956"/>
              <a:gd name="T26" fmla="*/ 2147483647 w 883"/>
              <a:gd name="T27" fmla="*/ 2147483647 h 956"/>
              <a:gd name="T28" fmla="*/ 2147483647 w 883"/>
              <a:gd name="T29" fmla="*/ 2147483647 h 956"/>
              <a:gd name="T30" fmla="*/ 2147483647 w 883"/>
              <a:gd name="T31" fmla="*/ 2147483647 h 956"/>
              <a:gd name="T32" fmla="*/ 2147483647 w 883"/>
              <a:gd name="T33" fmla="*/ 2147483647 h 956"/>
              <a:gd name="T34" fmla="*/ 2147483647 w 883"/>
              <a:gd name="T35" fmla="*/ 2147483647 h 956"/>
              <a:gd name="T36" fmla="*/ 2147483647 w 883"/>
              <a:gd name="T37" fmla="*/ 2147483647 h 956"/>
              <a:gd name="T38" fmla="*/ 2147483647 w 883"/>
              <a:gd name="T39" fmla="*/ 2147483647 h 956"/>
              <a:gd name="T40" fmla="*/ 2147483647 w 883"/>
              <a:gd name="T41" fmla="*/ 2147483647 h 956"/>
              <a:gd name="T42" fmla="*/ 2147483647 w 883"/>
              <a:gd name="T43" fmla="*/ 2147483647 h 956"/>
              <a:gd name="T44" fmla="*/ 2147483647 w 883"/>
              <a:gd name="T45" fmla="*/ 2147483647 h 956"/>
              <a:gd name="T46" fmla="*/ 2147483647 w 883"/>
              <a:gd name="T47" fmla="*/ 2147483647 h 956"/>
              <a:gd name="T48" fmla="*/ 2147483647 w 883"/>
              <a:gd name="T49" fmla="*/ 2147483647 h 956"/>
              <a:gd name="T50" fmla="*/ 2147483647 w 883"/>
              <a:gd name="T51" fmla="*/ 2147483647 h 956"/>
              <a:gd name="T52" fmla="*/ 2147483647 w 883"/>
              <a:gd name="T53" fmla="*/ 2147483647 h 956"/>
              <a:gd name="T54" fmla="*/ 2147483647 w 883"/>
              <a:gd name="T55" fmla="*/ 2147483647 h 956"/>
              <a:gd name="T56" fmla="*/ 2147483647 w 883"/>
              <a:gd name="T57" fmla="*/ 2147483647 h 956"/>
              <a:gd name="T58" fmla="*/ 2147483647 w 883"/>
              <a:gd name="T59" fmla="*/ 2147483647 h 956"/>
              <a:gd name="T60" fmla="*/ 2147483647 w 883"/>
              <a:gd name="T61" fmla="*/ 2147483647 h 956"/>
              <a:gd name="T62" fmla="*/ 2147483647 w 883"/>
              <a:gd name="T63" fmla="*/ 2147483647 h 956"/>
              <a:gd name="T64" fmla="*/ 2147483647 w 883"/>
              <a:gd name="T65" fmla="*/ 2147483647 h 956"/>
              <a:gd name="T66" fmla="*/ 2147483647 w 883"/>
              <a:gd name="T67" fmla="*/ 2147483647 h 956"/>
              <a:gd name="T68" fmla="*/ 2147483647 w 883"/>
              <a:gd name="T69" fmla="*/ 2147483647 h 956"/>
              <a:gd name="T70" fmla="*/ 2147483647 w 883"/>
              <a:gd name="T71" fmla="*/ 2147483647 h 956"/>
              <a:gd name="T72" fmla="*/ 2147483647 w 883"/>
              <a:gd name="T73" fmla="*/ 2147483647 h 956"/>
              <a:gd name="T74" fmla="*/ 2147483647 w 883"/>
              <a:gd name="T75" fmla="*/ 2147483647 h 956"/>
              <a:gd name="T76" fmla="*/ 2147483647 w 883"/>
              <a:gd name="T77" fmla="*/ 2147483647 h 956"/>
              <a:gd name="T78" fmla="*/ 2147483647 w 883"/>
              <a:gd name="T79" fmla="*/ 2147483647 h 956"/>
              <a:gd name="T80" fmla="*/ 2147483647 w 883"/>
              <a:gd name="T81" fmla="*/ 2147483647 h 956"/>
              <a:gd name="T82" fmla="*/ 2147483647 w 883"/>
              <a:gd name="T83" fmla="*/ 2147483647 h 956"/>
              <a:gd name="T84" fmla="*/ 2147483647 w 883"/>
              <a:gd name="T85" fmla="*/ 2147483647 h 956"/>
              <a:gd name="T86" fmla="*/ 2147483647 w 883"/>
              <a:gd name="T87" fmla="*/ 2147483647 h 956"/>
              <a:gd name="T88" fmla="*/ 2147483647 w 883"/>
              <a:gd name="T89" fmla="*/ 2147483647 h 956"/>
              <a:gd name="T90" fmla="*/ 2147483647 w 883"/>
              <a:gd name="T91" fmla="*/ 2147483647 h 956"/>
              <a:gd name="T92" fmla="*/ 2147483647 w 883"/>
              <a:gd name="T93" fmla="*/ 2147483647 h 956"/>
              <a:gd name="T94" fmla="*/ 2147483647 w 883"/>
              <a:gd name="T95" fmla="*/ 2147483647 h 956"/>
              <a:gd name="T96" fmla="*/ 2147483647 w 883"/>
              <a:gd name="T97" fmla="*/ 2147483647 h 956"/>
              <a:gd name="T98" fmla="*/ 2147483647 w 883"/>
              <a:gd name="T99" fmla="*/ 2147483647 h 956"/>
              <a:gd name="T100" fmla="*/ 2147483647 w 883"/>
              <a:gd name="T101" fmla="*/ 2147483647 h 956"/>
              <a:gd name="T102" fmla="*/ 2147483647 w 883"/>
              <a:gd name="T103" fmla="*/ 2147483647 h 9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83"/>
              <a:gd name="T157" fmla="*/ 0 h 956"/>
              <a:gd name="T158" fmla="*/ 864 w 883"/>
              <a:gd name="T159" fmla="*/ 890 h 95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83" h="956">
                <a:moveTo>
                  <a:pt x="669" y="845"/>
                </a:moveTo>
                <a:cubicBezTo>
                  <a:pt x="652" y="851"/>
                  <a:pt x="635" y="860"/>
                  <a:pt x="616" y="871"/>
                </a:cubicBezTo>
                <a:cubicBezTo>
                  <a:pt x="599" y="886"/>
                  <a:pt x="599" y="921"/>
                  <a:pt x="575" y="936"/>
                </a:cubicBezTo>
                <a:cubicBezTo>
                  <a:pt x="563" y="941"/>
                  <a:pt x="546" y="931"/>
                  <a:pt x="527" y="931"/>
                </a:cubicBezTo>
                <a:cubicBezTo>
                  <a:pt x="510" y="936"/>
                  <a:pt x="486" y="956"/>
                  <a:pt x="469" y="946"/>
                </a:cubicBezTo>
                <a:cubicBezTo>
                  <a:pt x="445" y="936"/>
                  <a:pt x="469" y="906"/>
                  <a:pt x="457" y="886"/>
                </a:cubicBezTo>
                <a:cubicBezTo>
                  <a:pt x="451" y="881"/>
                  <a:pt x="435" y="890"/>
                  <a:pt x="421" y="875"/>
                </a:cubicBezTo>
                <a:cubicBezTo>
                  <a:pt x="407" y="860"/>
                  <a:pt x="393" y="814"/>
                  <a:pt x="374" y="796"/>
                </a:cubicBezTo>
                <a:cubicBezTo>
                  <a:pt x="355" y="778"/>
                  <a:pt x="321" y="785"/>
                  <a:pt x="309" y="766"/>
                </a:cubicBezTo>
                <a:cubicBezTo>
                  <a:pt x="291" y="740"/>
                  <a:pt x="315" y="705"/>
                  <a:pt x="303" y="680"/>
                </a:cubicBezTo>
                <a:cubicBezTo>
                  <a:pt x="297" y="665"/>
                  <a:pt x="268" y="660"/>
                  <a:pt x="243" y="655"/>
                </a:cubicBezTo>
                <a:cubicBezTo>
                  <a:pt x="220" y="644"/>
                  <a:pt x="202" y="644"/>
                  <a:pt x="179" y="640"/>
                </a:cubicBezTo>
                <a:cubicBezTo>
                  <a:pt x="155" y="635"/>
                  <a:pt x="126" y="620"/>
                  <a:pt x="101" y="614"/>
                </a:cubicBezTo>
                <a:cubicBezTo>
                  <a:pt x="90" y="614"/>
                  <a:pt x="84" y="644"/>
                  <a:pt x="78" y="640"/>
                </a:cubicBezTo>
                <a:cubicBezTo>
                  <a:pt x="43" y="620"/>
                  <a:pt x="37" y="580"/>
                  <a:pt x="18" y="554"/>
                </a:cubicBezTo>
                <a:cubicBezTo>
                  <a:pt x="18" y="550"/>
                  <a:pt x="0" y="518"/>
                  <a:pt x="17" y="518"/>
                </a:cubicBezTo>
                <a:cubicBezTo>
                  <a:pt x="130" y="493"/>
                  <a:pt x="243" y="494"/>
                  <a:pt x="262" y="464"/>
                </a:cubicBezTo>
                <a:cubicBezTo>
                  <a:pt x="279" y="434"/>
                  <a:pt x="268" y="309"/>
                  <a:pt x="268" y="223"/>
                </a:cubicBezTo>
                <a:cubicBezTo>
                  <a:pt x="262" y="163"/>
                  <a:pt x="285" y="66"/>
                  <a:pt x="291" y="30"/>
                </a:cubicBezTo>
                <a:cubicBezTo>
                  <a:pt x="291" y="0"/>
                  <a:pt x="351" y="18"/>
                  <a:pt x="362" y="8"/>
                </a:cubicBezTo>
                <a:cubicBezTo>
                  <a:pt x="374" y="3"/>
                  <a:pt x="415" y="18"/>
                  <a:pt x="415" y="18"/>
                </a:cubicBezTo>
                <a:lnTo>
                  <a:pt x="445" y="3"/>
                </a:lnTo>
                <a:lnTo>
                  <a:pt x="504" y="58"/>
                </a:lnTo>
                <a:lnTo>
                  <a:pt x="557" y="63"/>
                </a:lnTo>
                <a:lnTo>
                  <a:pt x="575" y="48"/>
                </a:lnTo>
                <a:lnTo>
                  <a:pt x="651" y="92"/>
                </a:lnTo>
                <a:lnTo>
                  <a:pt x="741" y="124"/>
                </a:lnTo>
                <a:lnTo>
                  <a:pt x="758" y="108"/>
                </a:lnTo>
                <a:lnTo>
                  <a:pt x="788" y="133"/>
                </a:lnTo>
                <a:lnTo>
                  <a:pt x="747" y="208"/>
                </a:lnTo>
                <a:lnTo>
                  <a:pt x="747" y="229"/>
                </a:lnTo>
                <a:lnTo>
                  <a:pt x="800" y="223"/>
                </a:lnTo>
                <a:lnTo>
                  <a:pt x="811" y="254"/>
                </a:lnTo>
                <a:lnTo>
                  <a:pt x="777" y="314"/>
                </a:lnTo>
                <a:lnTo>
                  <a:pt x="830" y="329"/>
                </a:lnTo>
                <a:lnTo>
                  <a:pt x="883" y="344"/>
                </a:lnTo>
                <a:lnTo>
                  <a:pt x="841" y="374"/>
                </a:lnTo>
                <a:lnTo>
                  <a:pt x="705" y="385"/>
                </a:lnTo>
                <a:lnTo>
                  <a:pt x="676" y="419"/>
                </a:lnTo>
                <a:lnTo>
                  <a:pt x="669" y="469"/>
                </a:lnTo>
                <a:lnTo>
                  <a:pt x="669" y="535"/>
                </a:lnTo>
                <a:lnTo>
                  <a:pt x="641" y="580"/>
                </a:lnTo>
                <a:lnTo>
                  <a:pt x="563" y="580"/>
                </a:lnTo>
                <a:lnTo>
                  <a:pt x="527" y="629"/>
                </a:lnTo>
                <a:lnTo>
                  <a:pt x="569" y="655"/>
                </a:lnTo>
                <a:lnTo>
                  <a:pt x="593" y="695"/>
                </a:lnTo>
                <a:lnTo>
                  <a:pt x="646" y="736"/>
                </a:lnTo>
                <a:lnTo>
                  <a:pt x="641" y="770"/>
                </a:lnTo>
                <a:lnTo>
                  <a:pt x="641" y="796"/>
                </a:lnTo>
                <a:lnTo>
                  <a:pt x="676" y="815"/>
                </a:lnTo>
                <a:lnTo>
                  <a:pt x="669" y="845"/>
                </a:lnTo>
              </a:path>
            </a:pathLst>
          </a:custGeom>
          <a:solidFill>
            <a:srgbClr val="92D05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40" name="Freeform 199"/>
          <p:cNvSpPr>
            <a:spLocks noChangeAspect="1"/>
          </p:cNvSpPr>
          <p:nvPr/>
        </p:nvSpPr>
        <p:spPr bwMode="auto">
          <a:xfrm>
            <a:off x="3767138" y="4148138"/>
            <a:ext cx="1101725" cy="1038225"/>
          </a:xfrm>
          <a:custGeom>
            <a:avLst/>
            <a:gdLst>
              <a:gd name="T0" fmla="*/ 2147483647 w 678"/>
              <a:gd name="T1" fmla="*/ 2147483647 h 608"/>
              <a:gd name="T2" fmla="*/ 2147483647 w 678"/>
              <a:gd name="T3" fmla="*/ 2147483647 h 608"/>
              <a:gd name="T4" fmla="*/ 2147483647 w 678"/>
              <a:gd name="T5" fmla="*/ 2147483647 h 608"/>
              <a:gd name="T6" fmla="*/ 2147483647 w 678"/>
              <a:gd name="T7" fmla="*/ 2147483647 h 608"/>
              <a:gd name="T8" fmla="*/ 2147483647 w 678"/>
              <a:gd name="T9" fmla="*/ 2147483647 h 608"/>
              <a:gd name="T10" fmla="*/ 2147483647 w 678"/>
              <a:gd name="T11" fmla="*/ 2147483647 h 608"/>
              <a:gd name="T12" fmla="*/ 2147483647 w 678"/>
              <a:gd name="T13" fmla="*/ 2147483647 h 608"/>
              <a:gd name="T14" fmla="*/ 2147483647 w 678"/>
              <a:gd name="T15" fmla="*/ 2147483647 h 608"/>
              <a:gd name="T16" fmla="*/ 2147483647 w 678"/>
              <a:gd name="T17" fmla="*/ 2147483647 h 608"/>
              <a:gd name="T18" fmla="*/ 2147483647 w 678"/>
              <a:gd name="T19" fmla="*/ 2147483647 h 608"/>
              <a:gd name="T20" fmla="*/ 2147483647 w 678"/>
              <a:gd name="T21" fmla="*/ 2147483647 h 608"/>
              <a:gd name="T22" fmla="*/ 2147483647 w 678"/>
              <a:gd name="T23" fmla="*/ 2147483647 h 608"/>
              <a:gd name="T24" fmla="*/ 2147483647 w 678"/>
              <a:gd name="T25" fmla="*/ 2147483647 h 608"/>
              <a:gd name="T26" fmla="*/ 2147483647 w 678"/>
              <a:gd name="T27" fmla="*/ 2147483647 h 608"/>
              <a:gd name="T28" fmla="*/ 2147483647 w 678"/>
              <a:gd name="T29" fmla="*/ 2147483647 h 608"/>
              <a:gd name="T30" fmla="*/ 2147483647 w 678"/>
              <a:gd name="T31" fmla="*/ 2147483647 h 608"/>
              <a:gd name="T32" fmla="*/ 2147483647 w 678"/>
              <a:gd name="T33" fmla="*/ 2147483647 h 608"/>
              <a:gd name="T34" fmla="*/ 2147483647 w 678"/>
              <a:gd name="T35" fmla="*/ 2147483647 h 608"/>
              <a:gd name="T36" fmla="*/ 2147483647 w 678"/>
              <a:gd name="T37" fmla="*/ 2147483647 h 608"/>
              <a:gd name="T38" fmla="*/ 2147483647 w 678"/>
              <a:gd name="T39" fmla="*/ 2147483647 h 608"/>
              <a:gd name="T40" fmla="*/ 2147483647 w 678"/>
              <a:gd name="T41" fmla="*/ 2147483647 h 608"/>
              <a:gd name="T42" fmla="*/ 2147483647 w 678"/>
              <a:gd name="T43" fmla="*/ 2147483647 h 608"/>
              <a:gd name="T44" fmla="*/ 2147483647 w 678"/>
              <a:gd name="T45" fmla="*/ 2147483647 h 608"/>
              <a:gd name="T46" fmla="*/ 2147483647 w 678"/>
              <a:gd name="T47" fmla="*/ 2147483647 h 608"/>
              <a:gd name="T48" fmla="*/ 2147483647 w 678"/>
              <a:gd name="T49" fmla="*/ 2147483647 h 608"/>
              <a:gd name="T50" fmla="*/ 2147483647 w 678"/>
              <a:gd name="T51" fmla="*/ 2147483647 h 608"/>
              <a:gd name="T52" fmla="*/ 2147483647 w 678"/>
              <a:gd name="T53" fmla="*/ 2147483647 h 608"/>
              <a:gd name="T54" fmla="*/ 2147483647 w 678"/>
              <a:gd name="T55" fmla="*/ 2147483647 h 60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78"/>
              <a:gd name="T85" fmla="*/ 0 h 608"/>
              <a:gd name="T86" fmla="*/ 678 w 678"/>
              <a:gd name="T87" fmla="*/ 608 h 60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78" h="608">
                <a:moveTo>
                  <a:pt x="382" y="589"/>
                </a:moveTo>
                <a:cubicBezTo>
                  <a:pt x="377" y="585"/>
                  <a:pt x="359" y="608"/>
                  <a:pt x="353" y="603"/>
                </a:cubicBezTo>
                <a:cubicBezTo>
                  <a:pt x="325" y="566"/>
                  <a:pt x="255" y="557"/>
                  <a:pt x="267" y="547"/>
                </a:cubicBezTo>
                <a:cubicBezTo>
                  <a:pt x="290" y="533"/>
                  <a:pt x="307" y="528"/>
                  <a:pt x="325" y="514"/>
                </a:cubicBezTo>
                <a:cubicBezTo>
                  <a:pt x="336" y="500"/>
                  <a:pt x="348" y="482"/>
                  <a:pt x="336" y="472"/>
                </a:cubicBezTo>
                <a:cubicBezTo>
                  <a:pt x="325" y="463"/>
                  <a:pt x="284" y="500"/>
                  <a:pt x="267" y="496"/>
                </a:cubicBezTo>
                <a:cubicBezTo>
                  <a:pt x="249" y="496"/>
                  <a:pt x="232" y="505"/>
                  <a:pt x="214" y="496"/>
                </a:cubicBezTo>
                <a:cubicBezTo>
                  <a:pt x="191" y="486"/>
                  <a:pt x="168" y="477"/>
                  <a:pt x="151" y="463"/>
                </a:cubicBezTo>
                <a:cubicBezTo>
                  <a:pt x="110" y="444"/>
                  <a:pt x="70" y="402"/>
                  <a:pt x="29" y="407"/>
                </a:cubicBezTo>
                <a:cubicBezTo>
                  <a:pt x="0" y="407"/>
                  <a:pt x="301" y="0"/>
                  <a:pt x="313" y="19"/>
                </a:cubicBezTo>
                <a:cubicBezTo>
                  <a:pt x="319" y="28"/>
                  <a:pt x="320" y="30"/>
                  <a:pt x="343" y="35"/>
                </a:cubicBezTo>
                <a:cubicBezTo>
                  <a:pt x="366" y="35"/>
                  <a:pt x="365" y="51"/>
                  <a:pt x="365" y="51"/>
                </a:cubicBezTo>
                <a:lnTo>
                  <a:pt x="440" y="56"/>
                </a:lnTo>
                <a:lnTo>
                  <a:pt x="487" y="42"/>
                </a:lnTo>
                <a:lnTo>
                  <a:pt x="678" y="84"/>
                </a:lnTo>
                <a:lnTo>
                  <a:pt x="678" y="112"/>
                </a:lnTo>
                <a:lnTo>
                  <a:pt x="666" y="126"/>
                </a:lnTo>
                <a:lnTo>
                  <a:pt x="666" y="220"/>
                </a:lnTo>
                <a:lnTo>
                  <a:pt x="637" y="248"/>
                </a:lnTo>
                <a:lnTo>
                  <a:pt x="637" y="323"/>
                </a:lnTo>
                <a:lnTo>
                  <a:pt x="672" y="355"/>
                </a:lnTo>
                <a:lnTo>
                  <a:pt x="678" y="379"/>
                </a:lnTo>
                <a:lnTo>
                  <a:pt x="649" y="384"/>
                </a:lnTo>
                <a:lnTo>
                  <a:pt x="637" y="538"/>
                </a:lnTo>
                <a:lnTo>
                  <a:pt x="562" y="561"/>
                </a:lnTo>
                <a:lnTo>
                  <a:pt x="527" y="566"/>
                </a:lnTo>
                <a:lnTo>
                  <a:pt x="429" y="580"/>
                </a:lnTo>
                <a:lnTo>
                  <a:pt x="382" y="589"/>
                </a:lnTo>
              </a:path>
            </a:pathLst>
          </a:custGeom>
          <a:solidFill>
            <a:srgbClr val="FF9999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41" name="Freeform 200" descr="Jasny ukośny w górę"/>
          <p:cNvSpPr>
            <a:spLocks noChangeAspect="1"/>
          </p:cNvSpPr>
          <p:nvPr/>
        </p:nvSpPr>
        <p:spPr bwMode="auto">
          <a:xfrm>
            <a:off x="2500298" y="3643314"/>
            <a:ext cx="1939925" cy="1581150"/>
          </a:xfrm>
          <a:custGeom>
            <a:avLst/>
            <a:gdLst>
              <a:gd name="T0" fmla="*/ 2147483647 w 206"/>
              <a:gd name="T1" fmla="*/ 2147483647 h 198"/>
              <a:gd name="T2" fmla="*/ 2147483647 w 206"/>
              <a:gd name="T3" fmla="*/ 2147483647 h 198"/>
              <a:gd name="T4" fmla="*/ 2147483647 w 206"/>
              <a:gd name="T5" fmla="*/ 2147483647 h 198"/>
              <a:gd name="T6" fmla="*/ 2147483647 w 206"/>
              <a:gd name="T7" fmla="*/ 2147483647 h 198"/>
              <a:gd name="T8" fmla="*/ 2147483647 w 206"/>
              <a:gd name="T9" fmla="*/ 2147483647 h 198"/>
              <a:gd name="T10" fmla="*/ 2147483647 w 206"/>
              <a:gd name="T11" fmla="*/ 2147483647 h 198"/>
              <a:gd name="T12" fmla="*/ 2147483647 w 206"/>
              <a:gd name="T13" fmla="*/ 2147483647 h 198"/>
              <a:gd name="T14" fmla="*/ 2147483647 w 206"/>
              <a:gd name="T15" fmla="*/ 2147483647 h 198"/>
              <a:gd name="T16" fmla="*/ 2147483647 w 206"/>
              <a:gd name="T17" fmla="*/ 2147483647 h 198"/>
              <a:gd name="T18" fmla="*/ 2147483647 w 206"/>
              <a:gd name="T19" fmla="*/ 2147483647 h 198"/>
              <a:gd name="T20" fmla="*/ 2147483647 w 206"/>
              <a:gd name="T21" fmla="*/ 2147483647 h 198"/>
              <a:gd name="T22" fmla="*/ 2147483647 w 206"/>
              <a:gd name="T23" fmla="*/ 2147483647 h 198"/>
              <a:gd name="T24" fmla="*/ 2147483647 w 206"/>
              <a:gd name="T25" fmla="*/ 2147483647 h 198"/>
              <a:gd name="T26" fmla="*/ 2147483647 w 206"/>
              <a:gd name="T27" fmla="*/ 2147483647 h 198"/>
              <a:gd name="T28" fmla="*/ 2147483647 w 206"/>
              <a:gd name="T29" fmla="*/ 2147483647 h 198"/>
              <a:gd name="T30" fmla="*/ 2147483647 w 206"/>
              <a:gd name="T31" fmla="*/ 2147483647 h 198"/>
              <a:gd name="T32" fmla="*/ 2147483647 w 206"/>
              <a:gd name="T33" fmla="*/ 2147483647 h 198"/>
              <a:gd name="T34" fmla="*/ 2147483647 w 206"/>
              <a:gd name="T35" fmla="*/ 2147483647 h 198"/>
              <a:gd name="T36" fmla="*/ 2147483647 w 206"/>
              <a:gd name="T37" fmla="*/ 2147483647 h 198"/>
              <a:gd name="T38" fmla="*/ 2147483647 w 206"/>
              <a:gd name="T39" fmla="*/ 2147483647 h 198"/>
              <a:gd name="T40" fmla="*/ 2147483647 w 206"/>
              <a:gd name="T41" fmla="*/ 2147483647 h 198"/>
              <a:gd name="T42" fmla="*/ 2147483647 w 206"/>
              <a:gd name="T43" fmla="*/ 2147483647 h 198"/>
              <a:gd name="T44" fmla="*/ 2147483647 w 206"/>
              <a:gd name="T45" fmla="*/ 2147483647 h 198"/>
              <a:gd name="T46" fmla="*/ 2147483647 w 206"/>
              <a:gd name="T47" fmla="*/ 2147483647 h 198"/>
              <a:gd name="T48" fmla="*/ 2147483647 w 206"/>
              <a:gd name="T49" fmla="*/ 2147483647 h 198"/>
              <a:gd name="T50" fmla="*/ 2147483647 w 206"/>
              <a:gd name="T51" fmla="*/ 2147483647 h 198"/>
              <a:gd name="T52" fmla="*/ 2147483647 w 206"/>
              <a:gd name="T53" fmla="*/ 2147483647 h 198"/>
              <a:gd name="T54" fmla="*/ 2147483647 w 206"/>
              <a:gd name="T55" fmla="*/ 2147483647 h 198"/>
              <a:gd name="T56" fmla="*/ 2147483647 w 206"/>
              <a:gd name="T57" fmla="*/ 2147483647 h 198"/>
              <a:gd name="T58" fmla="*/ 2147483647 w 206"/>
              <a:gd name="T59" fmla="*/ 2147483647 h 198"/>
              <a:gd name="T60" fmla="*/ 2147483647 w 206"/>
              <a:gd name="T61" fmla="*/ 2147483647 h 198"/>
              <a:gd name="T62" fmla="*/ 2147483647 w 206"/>
              <a:gd name="T63" fmla="*/ 2147483647 h 198"/>
              <a:gd name="T64" fmla="*/ 2147483647 w 206"/>
              <a:gd name="T65" fmla="*/ 2147483647 h 198"/>
              <a:gd name="T66" fmla="*/ 2147483647 w 206"/>
              <a:gd name="T67" fmla="*/ 2147483647 h 198"/>
              <a:gd name="T68" fmla="*/ 2147483647 w 206"/>
              <a:gd name="T69" fmla="*/ 2147483647 h 198"/>
              <a:gd name="T70" fmla="*/ 2147483647 w 206"/>
              <a:gd name="T71" fmla="*/ 2147483647 h 198"/>
              <a:gd name="T72" fmla="*/ 2147483647 w 206"/>
              <a:gd name="T73" fmla="*/ 2147483647 h 198"/>
              <a:gd name="T74" fmla="*/ 2147483647 w 206"/>
              <a:gd name="T75" fmla="*/ 2147483647 h 198"/>
              <a:gd name="T76" fmla="*/ 2147483647 w 206"/>
              <a:gd name="T77" fmla="*/ 2147483647 h 198"/>
              <a:gd name="T78" fmla="*/ 2147483647 w 206"/>
              <a:gd name="T79" fmla="*/ 2147483647 h 198"/>
              <a:gd name="T80" fmla="*/ 2147483647 w 206"/>
              <a:gd name="T81" fmla="*/ 2147483647 h 198"/>
              <a:gd name="T82" fmla="*/ 2147483647 w 206"/>
              <a:gd name="T83" fmla="*/ 2147483647 h 198"/>
              <a:gd name="T84" fmla="*/ 2147483647 w 206"/>
              <a:gd name="T85" fmla="*/ 2147483647 h 198"/>
              <a:gd name="T86" fmla="*/ 2147483647 w 206"/>
              <a:gd name="T87" fmla="*/ 2147483647 h 198"/>
              <a:gd name="T88" fmla="*/ 2147483647 w 206"/>
              <a:gd name="T89" fmla="*/ 2147483647 h 198"/>
              <a:gd name="T90" fmla="*/ 2147483647 w 206"/>
              <a:gd name="T91" fmla="*/ 2147483647 h 198"/>
              <a:gd name="T92" fmla="*/ 2147483647 w 206"/>
              <a:gd name="T93" fmla="*/ 2147483647 h 198"/>
              <a:gd name="T94" fmla="*/ 2147483647 w 206"/>
              <a:gd name="T95" fmla="*/ 2147483647 h 198"/>
              <a:gd name="T96" fmla="*/ 2147483647 w 206"/>
              <a:gd name="T97" fmla="*/ 2147483647 h 198"/>
              <a:gd name="T98" fmla="*/ 2147483647 w 206"/>
              <a:gd name="T99" fmla="*/ 2147483647 h 19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6"/>
              <a:gd name="T151" fmla="*/ 0 h 198"/>
              <a:gd name="T152" fmla="*/ 206 w 206"/>
              <a:gd name="T153" fmla="*/ 198 h 19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6" h="198">
                <a:moveTo>
                  <a:pt x="148" y="157"/>
                </a:moveTo>
                <a:cubicBezTo>
                  <a:pt x="142" y="159"/>
                  <a:pt x="156" y="167"/>
                  <a:pt x="158" y="172"/>
                </a:cubicBezTo>
                <a:cubicBezTo>
                  <a:pt x="159" y="176"/>
                  <a:pt x="159" y="181"/>
                  <a:pt x="156" y="183"/>
                </a:cubicBezTo>
                <a:cubicBezTo>
                  <a:pt x="153" y="186"/>
                  <a:pt x="147" y="182"/>
                  <a:pt x="143" y="184"/>
                </a:cubicBezTo>
                <a:cubicBezTo>
                  <a:pt x="140" y="186"/>
                  <a:pt x="139" y="190"/>
                  <a:pt x="136" y="192"/>
                </a:cubicBezTo>
                <a:cubicBezTo>
                  <a:pt x="134" y="195"/>
                  <a:pt x="131" y="198"/>
                  <a:pt x="128" y="198"/>
                </a:cubicBezTo>
                <a:cubicBezTo>
                  <a:pt x="124" y="197"/>
                  <a:pt x="120" y="193"/>
                  <a:pt x="118" y="190"/>
                </a:cubicBezTo>
                <a:cubicBezTo>
                  <a:pt x="116" y="187"/>
                  <a:pt x="116" y="182"/>
                  <a:pt x="114" y="178"/>
                </a:cubicBezTo>
                <a:cubicBezTo>
                  <a:pt x="112" y="175"/>
                  <a:pt x="108" y="173"/>
                  <a:pt x="106" y="170"/>
                </a:cubicBezTo>
                <a:cubicBezTo>
                  <a:pt x="105" y="168"/>
                  <a:pt x="105" y="165"/>
                  <a:pt x="103" y="164"/>
                </a:cubicBezTo>
                <a:cubicBezTo>
                  <a:pt x="101" y="162"/>
                  <a:pt x="97" y="163"/>
                  <a:pt x="96" y="161"/>
                </a:cubicBezTo>
                <a:cubicBezTo>
                  <a:pt x="94" y="158"/>
                  <a:pt x="92" y="154"/>
                  <a:pt x="94" y="151"/>
                </a:cubicBezTo>
                <a:cubicBezTo>
                  <a:pt x="97" y="147"/>
                  <a:pt x="103" y="148"/>
                  <a:pt x="106" y="145"/>
                </a:cubicBezTo>
                <a:cubicBezTo>
                  <a:pt x="108" y="144"/>
                  <a:pt x="108" y="140"/>
                  <a:pt x="107" y="138"/>
                </a:cubicBezTo>
                <a:cubicBezTo>
                  <a:pt x="105" y="135"/>
                  <a:pt x="103" y="130"/>
                  <a:pt x="99" y="130"/>
                </a:cubicBezTo>
                <a:cubicBezTo>
                  <a:pt x="92" y="130"/>
                  <a:pt x="87" y="138"/>
                  <a:pt x="81" y="137"/>
                </a:cubicBezTo>
                <a:cubicBezTo>
                  <a:pt x="78" y="137"/>
                  <a:pt x="82" y="130"/>
                  <a:pt x="80" y="128"/>
                </a:cubicBezTo>
                <a:cubicBezTo>
                  <a:pt x="78" y="127"/>
                  <a:pt x="75" y="131"/>
                  <a:pt x="73" y="130"/>
                </a:cubicBezTo>
                <a:cubicBezTo>
                  <a:pt x="70" y="128"/>
                  <a:pt x="70" y="124"/>
                  <a:pt x="67" y="122"/>
                </a:cubicBezTo>
                <a:cubicBezTo>
                  <a:pt x="61" y="119"/>
                  <a:pt x="54" y="116"/>
                  <a:pt x="47" y="115"/>
                </a:cubicBezTo>
                <a:cubicBezTo>
                  <a:pt x="44" y="115"/>
                  <a:pt x="41" y="119"/>
                  <a:pt x="39" y="117"/>
                </a:cubicBezTo>
                <a:cubicBezTo>
                  <a:pt x="35" y="115"/>
                  <a:pt x="35" y="109"/>
                  <a:pt x="34" y="105"/>
                </a:cubicBezTo>
                <a:cubicBezTo>
                  <a:pt x="33" y="102"/>
                  <a:pt x="33" y="97"/>
                  <a:pt x="31" y="95"/>
                </a:cubicBezTo>
                <a:cubicBezTo>
                  <a:pt x="27" y="92"/>
                  <a:pt x="22" y="91"/>
                  <a:pt x="19" y="93"/>
                </a:cubicBezTo>
                <a:cubicBezTo>
                  <a:pt x="15" y="96"/>
                  <a:pt x="18" y="104"/>
                  <a:pt x="14" y="107"/>
                </a:cubicBezTo>
                <a:cubicBezTo>
                  <a:pt x="11" y="109"/>
                  <a:pt x="6" y="109"/>
                  <a:pt x="2" y="107"/>
                </a:cubicBezTo>
                <a:cubicBezTo>
                  <a:pt x="0" y="105"/>
                  <a:pt x="0" y="101"/>
                  <a:pt x="1" y="98"/>
                </a:cubicBezTo>
                <a:cubicBezTo>
                  <a:pt x="5" y="85"/>
                  <a:pt x="14" y="74"/>
                  <a:pt x="17" y="61"/>
                </a:cubicBezTo>
                <a:cubicBezTo>
                  <a:pt x="18" y="58"/>
                  <a:pt x="14" y="55"/>
                  <a:pt x="14" y="52"/>
                </a:cubicBezTo>
                <a:cubicBezTo>
                  <a:pt x="13" y="51"/>
                  <a:pt x="23" y="44"/>
                  <a:pt x="23" y="43"/>
                </a:cubicBezTo>
                <a:cubicBezTo>
                  <a:pt x="23" y="41"/>
                  <a:pt x="53" y="37"/>
                  <a:pt x="52" y="35"/>
                </a:cubicBezTo>
                <a:cubicBezTo>
                  <a:pt x="48" y="30"/>
                  <a:pt x="86" y="2"/>
                  <a:pt x="83" y="1"/>
                </a:cubicBezTo>
                <a:cubicBezTo>
                  <a:pt x="81" y="0"/>
                  <a:pt x="117" y="11"/>
                  <a:pt x="121" y="12"/>
                </a:cubicBezTo>
                <a:cubicBezTo>
                  <a:pt x="124" y="12"/>
                  <a:pt x="147" y="33"/>
                  <a:pt x="147" y="33"/>
                </a:cubicBezTo>
                <a:lnTo>
                  <a:pt x="169" y="32"/>
                </a:lnTo>
                <a:lnTo>
                  <a:pt x="175" y="27"/>
                </a:lnTo>
                <a:lnTo>
                  <a:pt x="185" y="32"/>
                </a:lnTo>
                <a:lnTo>
                  <a:pt x="189" y="40"/>
                </a:lnTo>
                <a:lnTo>
                  <a:pt x="189" y="50"/>
                </a:lnTo>
                <a:lnTo>
                  <a:pt x="197" y="50"/>
                </a:lnTo>
                <a:lnTo>
                  <a:pt x="206" y="52"/>
                </a:lnTo>
                <a:lnTo>
                  <a:pt x="204" y="77"/>
                </a:lnTo>
                <a:lnTo>
                  <a:pt x="196" y="75"/>
                </a:lnTo>
                <a:lnTo>
                  <a:pt x="192" y="104"/>
                </a:lnTo>
                <a:lnTo>
                  <a:pt x="167" y="138"/>
                </a:lnTo>
                <a:lnTo>
                  <a:pt x="161" y="155"/>
                </a:lnTo>
                <a:lnTo>
                  <a:pt x="158" y="154"/>
                </a:lnTo>
                <a:lnTo>
                  <a:pt x="158" y="149"/>
                </a:lnTo>
                <a:lnTo>
                  <a:pt x="154" y="147"/>
                </a:lnTo>
                <a:lnTo>
                  <a:pt x="148" y="157"/>
                </a:lnTo>
              </a:path>
            </a:pathLst>
          </a:custGeom>
          <a:solidFill>
            <a:srgbClr val="CC99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42" name="Freeform 201" descr="kreskowanie poziome"/>
          <p:cNvSpPr>
            <a:spLocks noChangeAspect="1"/>
          </p:cNvSpPr>
          <p:nvPr/>
        </p:nvSpPr>
        <p:spPr bwMode="auto">
          <a:xfrm>
            <a:off x="2322513" y="2468563"/>
            <a:ext cx="1169987" cy="1577975"/>
          </a:xfrm>
          <a:custGeom>
            <a:avLst/>
            <a:gdLst>
              <a:gd name="T0" fmla="*/ 2147483647 w 124"/>
              <a:gd name="T1" fmla="*/ 2147483647 h 198"/>
              <a:gd name="T2" fmla="*/ 2147483647 w 124"/>
              <a:gd name="T3" fmla="*/ 2147483647 h 198"/>
              <a:gd name="T4" fmla="*/ 2147483647 w 124"/>
              <a:gd name="T5" fmla="*/ 2147483647 h 198"/>
              <a:gd name="T6" fmla="*/ 2147483647 w 124"/>
              <a:gd name="T7" fmla="*/ 2147483647 h 198"/>
              <a:gd name="T8" fmla="*/ 2147483647 w 124"/>
              <a:gd name="T9" fmla="*/ 2147483647 h 198"/>
              <a:gd name="T10" fmla="*/ 2147483647 w 124"/>
              <a:gd name="T11" fmla="*/ 2147483647 h 198"/>
              <a:gd name="T12" fmla="*/ 2147483647 w 124"/>
              <a:gd name="T13" fmla="*/ 2147483647 h 198"/>
              <a:gd name="T14" fmla="*/ 2147483647 w 124"/>
              <a:gd name="T15" fmla="*/ 2147483647 h 198"/>
              <a:gd name="T16" fmla="*/ 2147483647 w 124"/>
              <a:gd name="T17" fmla="*/ 2147483647 h 198"/>
              <a:gd name="T18" fmla="*/ 2147483647 w 124"/>
              <a:gd name="T19" fmla="*/ 2147483647 h 198"/>
              <a:gd name="T20" fmla="*/ 2147483647 w 124"/>
              <a:gd name="T21" fmla="*/ 2147483647 h 198"/>
              <a:gd name="T22" fmla="*/ 2147483647 w 124"/>
              <a:gd name="T23" fmla="*/ 2147483647 h 198"/>
              <a:gd name="T24" fmla="*/ 2147483647 w 124"/>
              <a:gd name="T25" fmla="*/ 2147483647 h 198"/>
              <a:gd name="T26" fmla="*/ 2147483647 w 124"/>
              <a:gd name="T27" fmla="*/ 2147483647 h 198"/>
              <a:gd name="T28" fmla="*/ 2147483647 w 124"/>
              <a:gd name="T29" fmla="*/ 2147483647 h 198"/>
              <a:gd name="T30" fmla="*/ 2147483647 w 124"/>
              <a:gd name="T31" fmla="*/ 2147483647 h 198"/>
              <a:gd name="T32" fmla="*/ 2147483647 w 124"/>
              <a:gd name="T33" fmla="*/ 2147483647 h 198"/>
              <a:gd name="T34" fmla="*/ 2147483647 w 124"/>
              <a:gd name="T35" fmla="*/ 2147483647 h 198"/>
              <a:gd name="T36" fmla="*/ 2147483647 w 124"/>
              <a:gd name="T37" fmla="*/ 2147483647 h 198"/>
              <a:gd name="T38" fmla="*/ 2147483647 w 124"/>
              <a:gd name="T39" fmla="*/ 2147483647 h 198"/>
              <a:gd name="T40" fmla="*/ 2147483647 w 124"/>
              <a:gd name="T41" fmla="*/ 2147483647 h 198"/>
              <a:gd name="T42" fmla="*/ 2147483647 w 124"/>
              <a:gd name="T43" fmla="*/ 2147483647 h 198"/>
              <a:gd name="T44" fmla="*/ 2147483647 w 124"/>
              <a:gd name="T45" fmla="*/ 2147483647 h 198"/>
              <a:gd name="T46" fmla="*/ 2147483647 w 124"/>
              <a:gd name="T47" fmla="*/ 2147483647 h 198"/>
              <a:gd name="T48" fmla="*/ 2147483647 w 124"/>
              <a:gd name="T49" fmla="*/ 2147483647 h 198"/>
              <a:gd name="T50" fmla="*/ 2147483647 w 124"/>
              <a:gd name="T51" fmla="*/ 2147483647 h 198"/>
              <a:gd name="T52" fmla="*/ 2147483647 w 124"/>
              <a:gd name="T53" fmla="*/ 2147483647 h 198"/>
              <a:gd name="T54" fmla="*/ 2147483647 w 124"/>
              <a:gd name="T55" fmla="*/ 2147483647 h 198"/>
              <a:gd name="T56" fmla="*/ 2147483647 w 124"/>
              <a:gd name="T57" fmla="*/ 2147483647 h 198"/>
              <a:gd name="T58" fmla="*/ 2147483647 w 124"/>
              <a:gd name="T59" fmla="*/ 2147483647 h 198"/>
              <a:gd name="T60" fmla="*/ 2147483647 w 124"/>
              <a:gd name="T61" fmla="*/ 2147483647 h 198"/>
              <a:gd name="T62" fmla="*/ 2147483647 w 124"/>
              <a:gd name="T63" fmla="*/ 2147483647 h 198"/>
              <a:gd name="T64" fmla="*/ 2147483647 w 124"/>
              <a:gd name="T65" fmla="*/ 2147483647 h 198"/>
              <a:gd name="T66" fmla="*/ 2147483647 w 124"/>
              <a:gd name="T67" fmla="*/ 2147483647 h 198"/>
              <a:gd name="T68" fmla="*/ 2147483647 w 124"/>
              <a:gd name="T69" fmla="*/ 2147483647 h 198"/>
              <a:gd name="T70" fmla="*/ 2147483647 w 124"/>
              <a:gd name="T71" fmla="*/ 2147483647 h 198"/>
              <a:gd name="T72" fmla="*/ 2147483647 w 124"/>
              <a:gd name="T73" fmla="*/ 2147483647 h 198"/>
              <a:gd name="T74" fmla="*/ 2147483647 w 124"/>
              <a:gd name="T75" fmla="*/ 2147483647 h 198"/>
              <a:gd name="T76" fmla="*/ 2147483647 w 124"/>
              <a:gd name="T77" fmla="*/ 2147483647 h 198"/>
              <a:gd name="T78" fmla="*/ 2147483647 w 124"/>
              <a:gd name="T79" fmla="*/ 2147483647 h 198"/>
              <a:gd name="T80" fmla="*/ 2147483647 w 124"/>
              <a:gd name="T81" fmla="*/ 2147483647 h 1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4"/>
              <a:gd name="T124" fmla="*/ 0 h 198"/>
              <a:gd name="T125" fmla="*/ 124 w 124"/>
              <a:gd name="T126" fmla="*/ 198 h 19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4" h="198">
                <a:moveTo>
                  <a:pt x="26" y="198"/>
                </a:moveTo>
                <a:cubicBezTo>
                  <a:pt x="25" y="194"/>
                  <a:pt x="26" y="190"/>
                  <a:pt x="24" y="187"/>
                </a:cubicBezTo>
                <a:cubicBezTo>
                  <a:pt x="21" y="181"/>
                  <a:pt x="12" y="179"/>
                  <a:pt x="9" y="172"/>
                </a:cubicBezTo>
                <a:cubicBezTo>
                  <a:pt x="8" y="170"/>
                  <a:pt x="13" y="166"/>
                  <a:pt x="13" y="163"/>
                </a:cubicBezTo>
                <a:cubicBezTo>
                  <a:pt x="11" y="156"/>
                  <a:pt x="4" y="149"/>
                  <a:pt x="4" y="142"/>
                </a:cubicBezTo>
                <a:cubicBezTo>
                  <a:pt x="3" y="138"/>
                  <a:pt x="8" y="136"/>
                  <a:pt x="10" y="132"/>
                </a:cubicBezTo>
                <a:cubicBezTo>
                  <a:pt x="12" y="128"/>
                  <a:pt x="14" y="124"/>
                  <a:pt x="14" y="120"/>
                </a:cubicBezTo>
                <a:cubicBezTo>
                  <a:pt x="14" y="112"/>
                  <a:pt x="12" y="104"/>
                  <a:pt x="10" y="96"/>
                </a:cubicBezTo>
                <a:cubicBezTo>
                  <a:pt x="8" y="89"/>
                  <a:pt x="1" y="84"/>
                  <a:pt x="1" y="77"/>
                </a:cubicBezTo>
                <a:cubicBezTo>
                  <a:pt x="0" y="70"/>
                  <a:pt x="10" y="63"/>
                  <a:pt x="8" y="57"/>
                </a:cubicBezTo>
                <a:cubicBezTo>
                  <a:pt x="6" y="53"/>
                  <a:pt x="11" y="51"/>
                  <a:pt x="12" y="47"/>
                </a:cubicBezTo>
                <a:cubicBezTo>
                  <a:pt x="14" y="40"/>
                  <a:pt x="23" y="37"/>
                  <a:pt x="17" y="29"/>
                </a:cubicBezTo>
                <a:cubicBezTo>
                  <a:pt x="16" y="28"/>
                  <a:pt x="47" y="27"/>
                  <a:pt x="48" y="25"/>
                </a:cubicBezTo>
                <a:cubicBezTo>
                  <a:pt x="48" y="22"/>
                  <a:pt x="64" y="27"/>
                  <a:pt x="64" y="26"/>
                </a:cubicBezTo>
                <a:cubicBezTo>
                  <a:pt x="62" y="19"/>
                  <a:pt x="111" y="0"/>
                  <a:pt x="111" y="5"/>
                </a:cubicBezTo>
                <a:cubicBezTo>
                  <a:pt x="111" y="8"/>
                  <a:pt x="107" y="12"/>
                  <a:pt x="105" y="16"/>
                </a:cubicBezTo>
                <a:cubicBezTo>
                  <a:pt x="104" y="21"/>
                  <a:pt x="106" y="27"/>
                  <a:pt x="106" y="27"/>
                </a:cubicBezTo>
                <a:cubicBezTo>
                  <a:pt x="106" y="28"/>
                  <a:pt x="101" y="32"/>
                  <a:pt x="101" y="32"/>
                </a:cubicBezTo>
                <a:lnTo>
                  <a:pt x="96" y="37"/>
                </a:lnTo>
                <a:lnTo>
                  <a:pt x="102" y="50"/>
                </a:lnTo>
                <a:lnTo>
                  <a:pt x="94" y="50"/>
                </a:lnTo>
                <a:lnTo>
                  <a:pt x="99" y="66"/>
                </a:lnTo>
                <a:lnTo>
                  <a:pt x="92" y="102"/>
                </a:lnTo>
                <a:lnTo>
                  <a:pt x="92" y="114"/>
                </a:lnTo>
                <a:lnTo>
                  <a:pt x="101" y="123"/>
                </a:lnTo>
                <a:lnTo>
                  <a:pt x="100" y="135"/>
                </a:lnTo>
                <a:lnTo>
                  <a:pt x="111" y="136"/>
                </a:lnTo>
                <a:lnTo>
                  <a:pt x="114" y="145"/>
                </a:lnTo>
                <a:lnTo>
                  <a:pt x="124" y="149"/>
                </a:lnTo>
                <a:lnTo>
                  <a:pt x="122" y="165"/>
                </a:lnTo>
                <a:lnTo>
                  <a:pt x="114" y="161"/>
                </a:lnTo>
                <a:lnTo>
                  <a:pt x="114" y="154"/>
                </a:lnTo>
                <a:lnTo>
                  <a:pt x="100" y="151"/>
                </a:lnTo>
                <a:lnTo>
                  <a:pt x="94" y="157"/>
                </a:lnTo>
                <a:lnTo>
                  <a:pt x="89" y="177"/>
                </a:lnTo>
                <a:lnTo>
                  <a:pt x="75" y="190"/>
                </a:lnTo>
                <a:lnTo>
                  <a:pt x="69" y="185"/>
                </a:lnTo>
                <a:lnTo>
                  <a:pt x="63" y="185"/>
                </a:lnTo>
                <a:lnTo>
                  <a:pt x="61" y="193"/>
                </a:lnTo>
                <a:lnTo>
                  <a:pt x="44" y="189"/>
                </a:lnTo>
                <a:lnTo>
                  <a:pt x="26" y="198"/>
                </a:lnTo>
              </a:path>
            </a:pathLst>
          </a:custGeom>
          <a:solidFill>
            <a:srgbClr val="FFFF66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44" name="Freeform 205" descr="Szeroki ukośny w dół"/>
          <p:cNvSpPr>
            <a:spLocks noChangeAspect="1"/>
          </p:cNvSpPr>
          <p:nvPr/>
        </p:nvSpPr>
        <p:spPr bwMode="auto">
          <a:xfrm>
            <a:off x="6665913" y="1370013"/>
            <a:ext cx="1554162" cy="1933575"/>
          </a:xfrm>
          <a:custGeom>
            <a:avLst/>
            <a:gdLst>
              <a:gd name="T0" fmla="*/ 2147483647 w 165"/>
              <a:gd name="T1" fmla="*/ 2147483647 h 243"/>
              <a:gd name="T2" fmla="*/ 2147483647 w 165"/>
              <a:gd name="T3" fmla="*/ 2147483647 h 243"/>
              <a:gd name="T4" fmla="*/ 2147483647 w 165"/>
              <a:gd name="T5" fmla="*/ 2147483647 h 243"/>
              <a:gd name="T6" fmla="*/ 2147483647 w 165"/>
              <a:gd name="T7" fmla="*/ 2147483647 h 243"/>
              <a:gd name="T8" fmla="*/ 2147483647 w 165"/>
              <a:gd name="T9" fmla="*/ 2147483647 h 243"/>
              <a:gd name="T10" fmla="*/ 2147483647 w 165"/>
              <a:gd name="T11" fmla="*/ 2147483647 h 243"/>
              <a:gd name="T12" fmla="*/ 2147483647 w 165"/>
              <a:gd name="T13" fmla="*/ 2147483647 h 243"/>
              <a:gd name="T14" fmla="*/ 2147483647 w 165"/>
              <a:gd name="T15" fmla="*/ 2147483647 h 243"/>
              <a:gd name="T16" fmla="*/ 2147483647 w 165"/>
              <a:gd name="T17" fmla="*/ 2147483647 h 243"/>
              <a:gd name="T18" fmla="*/ 2147483647 w 165"/>
              <a:gd name="T19" fmla="*/ 2147483647 h 243"/>
              <a:gd name="T20" fmla="*/ 2147483647 w 165"/>
              <a:gd name="T21" fmla="*/ 2147483647 h 243"/>
              <a:gd name="T22" fmla="*/ 2147483647 w 165"/>
              <a:gd name="T23" fmla="*/ 2147483647 h 243"/>
              <a:gd name="T24" fmla="*/ 2147483647 w 165"/>
              <a:gd name="T25" fmla="*/ 2147483647 h 243"/>
              <a:gd name="T26" fmla="*/ 2147483647 w 165"/>
              <a:gd name="T27" fmla="*/ 2147483647 h 243"/>
              <a:gd name="T28" fmla="*/ 2147483647 w 165"/>
              <a:gd name="T29" fmla="*/ 2147483647 h 243"/>
              <a:gd name="T30" fmla="*/ 2147483647 w 165"/>
              <a:gd name="T31" fmla="*/ 2147483647 h 243"/>
              <a:gd name="T32" fmla="*/ 2147483647 w 165"/>
              <a:gd name="T33" fmla="*/ 2147483647 h 243"/>
              <a:gd name="T34" fmla="*/ 2147483647 w 165"/>
              <a:gd name="T35" fmla="*/ 2147483647 h 243"/>
              <a:gd name="T36" fmla="*/ 2147483647 w 165"/>
              <a:gd name="T37" fmla="*/ 2147483647 h 243"/>
              <a:gd name="T38" fmla="*/ 2147483647 w 165"/>
              <a:gd name="T39" fmla="*/ 2147483647 h 243"/>
              <a:gd name="T40" fmla="*/ 2147483647 w 165"/>
              <a:gd name="T41" fmla="*/ 2147483647 h 243"/>
              <a:gd name="T42" fmla="*/ 2147483647 w 165"/>
              <a:gd name="T43" fmla="*/ 2147483647 h 243"/>
              <a:gd name="T44" fmla="*/ 2147483647 w 165"/>
              <a:gd name="T45" fmla="*/ 2147483647 h 243"/>
              <a:gd name="T46" fmla="*/ 2147483647 w 165"/>
              <a:gd name="T47" fmla="*/ 2147483647 h 243"/>
              <a:gd name="T48" fmla="*/ 2147483647 w 165"/>
              <a:gd name="T49" fmla="*/ 2147483647 h 243"/>
              <a:gd name="T50" fmla="*/ 2147483647 w 165"/>
              <a:gd name="T51" fmla="*/ 2147483647 h 243"/>
              <a:gd name="T52" fmla="*/ 2147483647 w 165"/>
              <a:gd name="T53" fmla="*/ 2147483647 h 243"/>
              <a:gd name="T54" fmla="*/ 2147483647 w 165"/>
              <a:gd name="T55" fmla="*/ 2147483647 h 243"/>
              <a:gd name="T56" fmla="*/ 2147483647 w 165"/>
              <a:gd name="T57" fmla="*/ 2147483647 h 243"/>
              <a:gd name="T58" fmla="*/ 2147483647 w 165"/>
              <a:gd name="T59" fmla="*/ 2147483647 h 243"/>
              <a:gd name="T60" fmla="*/ 2147483647 w 165"/>
              <a:gd name="T61" fmla="*/ 2147483647 h 243"/>
              <a:gd name="T62" fmla="*/ 2147483647 w 165"/>
              <a:gd name="T63" fmla="*/ 2147483647 h 243"/>
              <a:gd name="T64" fmla="*/ 2147483647 w 165"/>
              <a:gd name="T65" fmla="*/ 2147483647 h 243"/>
              <a:gd name="T66" fmla="*/ 2147483647 w 165"/>
              <a:gd name="T67" fmla="*/ 2147483647 h 243"/>
              <a:gd name="T68" fmla="*/ 2147483647 w 165"/>
              <a:gd name="T69" fmla="*/ 2147483647 h 243"/>
              <a:gd name="T70" fmla="*/ 2147483647 w 165"/>
              <a:gd name="T71" fmla="*/ 2147483647 h 243"/>
              <a:gd name="T72" fmla="*/ 2147483647 w 165"/>
              <a:gd name="T73" fmla="*/ 2147483647 h 243"/>
              <a:gd name="T74" fmla="*/ 2147483647 w 165"/>
              <a:gd name="T75" fmla="*/ 2147483647 h 243"/>
              <a:gd name="T76" fmla="*/ 2147483647 w 165"/>
              <a:gd name="T77" fmla="*/ 2147483647 h 243"/>
              <a:gd name="T78" fmla="*/ 2147483647 w 165"/>
              <a:gd name="T79" fmla="*/ 2147483647 h 243"/>
              <a:gd name="T80" fmla="*/ 2147483647 w 165"/>
              <a:gd name="T81" fmla="*/ 2147483647 h 243"/>
              <a:gd name="T82" fmla="*/ 2147483647 w 165"/>
              <a:gd name="T83" fmla="*/ 2147483647 h 243"/>
              <a:gd name="T84" fmla="*/ 2147483647 w 165"/>
              <a:gd name="T85" fmla="*/ 2147483647 h 243"/>
              <a:gd name="T86" fmla="*/ 0 w 165"/>
              <a:gd name="T87" fmla="*/ 2147483647 h 243"/>
              <a:gd name="T88" fmla="*/ 2147483647 w 165"/>
              <a:gd name="T89" fmla="*/ 2147483647 h 243"/>
              <a:gd name="T90" fmla="*/ 2147483647 w 165"/>
              <a:gd name="T91" fmla="*/ 2147483647 h 243"/>
              <a:gd name="T92" fmla="*/ 2147483647 w 165"/>
              <a:gd name="T93" fmla="*/ 2147483647 h 243"/>
              <a:gd name="T94" fmla="*/ 2147483647 w 165"/>
              <a:gd name="T95" fmla="*/ 2147483647 h 243"/>
              <a:gd name="T96" fmla="*/ 2147483647 w 165"/>
              <a:gd name="T97" fmla="*/ 2147483647 h 243"/>
              <a:gd name="T98" fmla="*/ 2147483647 w 165"/>
              <a:gd name="T99" fmla="*/ 2147483647 h 243"/>
              <a:gd name="T100" fmla="*/ 2147483647 w 165"/>
              <a:gd name="T101" fmla="*/ 2147483647 h 24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5"/>
              <a:gd name="T154" fmla="*/ 0 h 243"/>
              <a:gd name="T155" fmla="*/ 165 w 165"/>
              <a:gd name="T156" fmla="*/ 243 h 24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5" h="243">
                <a:moveTo>
                  <a:pt x="124" y="239"/>
                </a:moveTo>
                <a:cubicBezTo>
                  <a:pt x="122" y="238"/>
                  <a:pt x="120" y="236"/>
                  <a:pt x="118" y="234"/>
                </a:cubicBezTo>
                <a:cubicBezTo>
                  <a:pt x="118" y="233"/>
                  <a:pt x="118" y="231"/>
                  <a:pt x="119" y="229"/>
                </a:cubicBezTo>
                <a:cubicBezTo>
                  <a:pt x="120" y="225"/>
                  <a:pt x="122" y="221"/>
                  <a:pt x="125" y="217"/>
                </a:cubicBezTo>
                <a:cubicBezTo>
                  <a:pt x="127" y="214"/>
                  <a:pt x="129" y="210"/>
                  <a:pt x="132" y="207"/>
                </a:cubicBezTo>
                <a:cubicBezTo>
                  <a:pt x="135" y="204"/>
                  <a:pt x="138" y="201"/>
                  <a:pt x="142" y="199"/>
                </a:cubicBezTo>
                <a:cubicBezTo>
                  <a:pt x="145" y="197"/>
                  <a:pt x="149" y="198"/>
                  <a:pt x="152" y="196"/>
                </a:cubicBezTo>
                <a:cubicBezTo>
                  <a:pt x="155" y="194"/>
                  <a:pt x="159" y="192"/>
                  <a:pt x="161" y="188"/>
                </a:cubicBezTo>
                <a:cubicBezTo>
                  <a:pt x="162" y="185"/>
                  <a:pt x="165" y="182"/>
                  <a:pt x="165" y="178"/>
                </a:cubicBezTo>
                <a:cubicBezTo>
                  <a:pt x="165" y="174"/>
                  <a:pt x="163" y="171"/>
                  <a:pt x="162" y="167"/>
                </a:cubicBezTo>
                <a:cubicBezTo>
                  <a:pt x="162" y="164"/>
                  <a:pt x="162" y="161"/>
                  <a:pt x="162" y="157"/>
                </a:cubicBezTo>
                <a:cubicBezTo>
                  <a:pt x="162" y="156"/>
                  <a:pt x="162" y="154"/>
                  <a:pt x="162" y="152"/>
                </a:cubicBezTo>
                <a:cubicBezTo>
                  <a:pt x="161" y="149"/>
                  <a:pt x="159" y="147"/>
                  <a:pt x="158" y="143"/>
                </a:cubicBezTo>
                <a:cubicBezTo>
                  <a:pt x="158" y="141"/>
                  <a:pt x="161" y="139"/>
                  <a:pt x="160" y="137"/>
                </a:cubicBezTo>
                <a:cubicBezTo>
                  <a:pt x="160" y="135"/>
                  <a:pt x="158" y="134"/>
                  <a:pt x="157" y="132"/>
                </a:cubicBezTo>
                <a:cubicBezTo>
                  <a:pt x="155" y="128"/>
                  <a:pt x="153" y="125"/>
                  <a:pt x="151" y="121"/>
                </a:cubicBezTo>
                <a:cubicBezTo>
                  <a:pt x="149" y="118"/>
                  <a:pt x="148" y="114"/>
                  <a:pt x="146" y="110"/>
                </a:cubicBezTo>
                <a:cubicBezTo>
                  <a:pt x="145" y="107"/>
                  <a:pt x="144" y="103"/>
                  <a:pt x="142" y="100"/>
                </a:cubicBezTo>
                <a:cubicBezTo>
                  <a:pt x="140" y="96"/>
                  <a:pt x="137" y="92"/>
                  <a:pt x="136" y="87"/>
                </a:cubicBezTo>
                <a:cubicBezTo>
                  <a:pt x="134" y="82"/>
                  <a:pt x="134" y="77"/>
                  <a:pt x="132" y="72"/>
                </a:cubicBezTo>
                <a:cubicBezTo>
                  <a:pt x="132" y="70"/>
                  <a:pt x="131" y="68"/>
                  <a:pt x="131" y="66"/>
                </a:cubicBezTo>
                <a:cubicBezTo>
                  <a:pt x="131" y="64"/>
                  <a:pt x="132" y="62"/>
                  <a:pt x="132" y="61"/>
                </a:cubicBezTo>
                <a:cubicBezTo>
                  <a:pt x="131" y="59"/>
                  <a:pt x="130" y="57"/>
                  <a:pt x="129" y="55"/>
                </a:cubicBezTo>
                <a:cubicBezTo>
                  <a:pt x="129" y="53"/>
                  <a:pt x="129" y="51"/>
                  <a:pt x="128" y="49"/>
                </a:cubicBezTo>
                <a:cubicBezTo>
                  <a:pt x="127" y="48"/>
                  <a:pt x="125" y="47"/>
                  <a:pt x="125" y="46"/>
                </a:cubicBezTo>
                <a:cubicBezTo>
                  <a:pt x="125" y="44"/>
                  <a:pt x="128" y="43"/>
                  <a:pt x="128" y="41"/>
                </a:cubicBezTo>
                <a:cubicBezTo>
                  <a:pt x="128" y="38"/>
                  <a:pt x="128" y="35"/>
                  <a:pt x="127" y="33"/>
                </a:cubicBezTo>
                <a:cubicBezTo>
                  <a:pt x="125" y="28"/>
                  <a:pt x="122" y="24"/>
                  <a:pt x="119" y="20"/>
                </a:cubicBezTo>
                <a:cubicBezTo>
                  <a:pt x="117" y="18"/>
                  <a:pt x="114" y="17"/>
                  <a:pt x="112" y="16"/>
                </a:cubicBezTo>
                <a:cubicBezTo>
                  <a:pt x="109" y="14"/>
                  <a:pt x="106" y="13"/>
                  <a:pt x="103" y="12"/>
                </a:cubicBezTo>
                <a:cubicBezTo>
                  <a:pt x="101" y="11"/>
                  <a:pt x="99" y="12"/>
                  <a:pt x="97" y="11"/>
                </a:cubicBezTo>
                <a:cubicBezTo>
                  <a:pt x="96" y="10"/>
                  <a:pt x="98" y="9"/>
                  <a:pt x="97" y="8"/>
                </a:cubicBezTo>
                <a:cubicBezTo>
                  <a:pt x="97" y="7"/>
                  <a:pt x="95" y="7"/>
                  <a:pt x="95" y="6"/>
                </a:cubicBezTo>
                <a:cubicBezTo>
                  <a:pt x="94" y="5"/>
                  <a:pt x="94" y="4"/>
                  <a:pt x="92" y="3"/>
                </a:cubicBezTo>
                <a:cubicBezTo>
                  <a:pt x="91" y="2"/>
                  <a:pt x="90" y="3"/>
                  <a:pt x="88" y="2"/>
                </a:cubicBezTo>
                <a:cubicBezTo>
                  <a:pt x="87" y="2"/>
                  <a:pt x="85" y="0"/>
                  <a:pt x="84" y="1"/>
                </a:cubicBezTo>
                <a:cubicBezTo>
                  <a:pt x="82" y="1"/>
                  <a:pt x="81" y="5"/>
                  <a:pt x="79" y="6"/>
                </a:cubicBezTo>
                <a:cubicBezTo>
                  <a:pt x="76" y="7"/>
                  <a:pt x="74" y="6"/>
                  <a:pt x="71" y="6"/>
                </a:cubicBezTo>
                <a:cubicBezTo>
                  <a:pt x="68" y="6"/>
                  <a:pt x="66" y="18"/>
                  <a:pt x="66" y="18"/>
                </a:cubicBezTo>
                <a:lnTo>
                  <a:pt x="77" y="49"/>
                </a:lnTo>
                <a:lnTo>
                  <a:pt x="77" y="60"/>
                </a:lnTo>
                <a:lnTo>
                  <a:pt x="69" y="77"/>
                </a:lnTo>
                <a:lnTo>
                  <a:pt x="61" y="86"/>
                </a:lnTo>
                <a:lnTo>
                  <a:pt x="0" y="106"/>
                </a:lnTo>
                <a:lnTo>
                  <a:pt x="17" y="145"/>
                </a:lnTo>
                <a:lnTo>
                  <a:pt x="41" y="174"/>
                </a:lnTo>
                <a:lnTo>
                  <a:pt x="60" y="178"/>
                </a:lnTo>
                <a:lnTo>
                  <a:pt x="72" y="182"/>
                </a:lnTo>
                <a:lnTo>
                  <a:pt x="82" y="221"/>
                </a:lnTo>
                <a:lnTo>
                  <a:pt x="113" y="243"/>
                </a:lnTo>
                <a:lnTo>
                  <a:pt x="124" y="239"/>
                </a:lnTo>
              </a:path>
            </a:pathLst>
          </a:custGeom>
          <a:solidFill>
            <a:srgbClr val="ABE3FF"/>
          </a:solidFill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245" name="Text Box 402"/>
          <p:cNvSpPr txBox="1">
            <a:spLocks noChangeArrowheads="1"/>
          </p:cNvSpPr>
          <p:nvPr/>
        </p:nvSpPr>
        <p:spPr bwMode="auto">
          <a:xfrm>
            <a:off x="2301875" y="1801813"/>
            <a:ext cx="14782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/>
              <a:t>Zachodniopomorskie</a:t>
            </a:r>
          </a:p>
          <a:p>
            <a:pPr eaLnBrk="1" hangingPunct="1"/>
            <a:r>
              <a:rPr lang="en-US" sz="1000" b="1" dirty="0" smtClean="0"/>
              <a:t>55 603 530; 8%</a:t>
            </a:r>
          </a:p>
        </p:txBody>
      </p:sp>
      <p:sp>
        <p:nvSpPr>
          <p:cNvPr id="2246" name="Text Box 403"/>
          <p:cNvSpPr txBox="1">
            <a:spLocks noChangeArrowheads="1"/>
          </p:cNvSpPr>
          <p:nvPr/>
        </p:nvSpPr>
        <p:spPr bwMode="auto">
          <a:xfrm>
            <a:off x="2312988" y="2997200"/>
            <a:ext cx="10743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 smtClean="0"/>
              <a:t>Lubuskie</a:t>
            </a:r>
          </a:p>
          <a:p>
            <a:pPr eaLnBrk="1" hangingPunct="1"/>
            <a:r>
              <a:rPr lang="en-US" sz="1000" b="1" dirty="0" smtClean="0"/>
              <a:t>45 176 952; 6%</a:t>
            </a:r>
          </a:p>
          <a:p>
            <a:pPr eaLnBrk="1" hangingPunct="1"/>
            <a:endParaRPr lang="pl-PL" sz="1000" b="1" dirty="0"/>
          </a:p>
        </p:txBody>
      </p:sp>
      <p:sp>
        <p:nvSpPr>
          <p:cNvPr id="2247" name="Text Box 404"/>
          <p:cNvSpPr txBox="1">
            <a:spLocks noChangeArrowheads="1"/>
          </p:cNvSpPr>
          <p:nvPr/>
        </p:nvSpPr>
        <p:spPr bwMode="auto">
          <a:xfrm>
            <a:off x="3000364" y="4071942"/>
            <a:ext cx="1144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/>
              <a:t>Dolnośląskie</a:t>
            </a:r>
          </a:p>
          <a:p>
            <a:pPr eaLnBrk="1" hangingPunct="1"/>
            <a:r>
              <a:rPr lang="en-US" sz="1000" b="1" dirty="0" smtClean="0"/>
              <a:t>78 155 878; 11%</a:t>
            </a:r>
          </a:p>
        </p:txBody>
      </p:sp>
      <p:sp>
        <p:nvSpPr>
          <p:cNvPr id="2248" name="Text Box 407"/>
          <p:cNvSpPr txBox="1">
            <a:spLocks noChangeArrowheads="1"/>
          </p:cNvSpPr>
          <p:nvPr/>
        </p:nvSpPr>
        <p:spPr bwMode="auto">
          <a:xfrm>
            <a:off x="3984625" y="1216025"/>
            <a:ext cx="10743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 smtClean="0"/>
              <a:t>Pomorskie</a:t>
            </a:r>
          </a:p>
          <a:p>
            <a:pPr eaLnBrk="1" hangingPunct="1"/>
            <a:r>
              <a:rPr lang="en-US" sz="1000" b="1" dirty="0" smtClean="0"/>
              <a:t>28 362 302; 4%</a:t>
            </a:r>
          </a:p>
          <a:p>
            <a:pPr eaLnBrk="1" hangingPunct="1"/>
            <a:endParaRPr lang="pl-PL" sz="1000" b="1" dirty="0"/>
          </a:p>
        </p:txBody>
      </p:sp>
      <p:sp>
        <p:nvSpPr>
          <p:cNvPr id="2249" name="Text Box 408"/>
          <p:cNvSpPr txBox="1">
            <a:spLocks noChangeArrowheads="1"/>
          </p:cNvSpPr>
          <p:nvPr/>
        </p:nvSpPr>
        <p:spPr bwMode="auto">
          <a:xfrm>
            <a:off x="5583597" y="1557338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 smtClean="0"/>
              <a:t>Warmińsko-Mazurskie</a:t>
            </a:r>
          </a:p>
          <a:p>
            <a:pPr eaLnBrk="1" hangingPunct="1"/>
            <a:r>
              <a:rPr lang="en-US" sz="1000" b="1" dirty="0" smtClean="0"/>
              <a:t>63 789 216; 9%</a:t>
            </a:r>
          </a:p>
        </p:txBody>
      </p:sp>
      <p:sp>
        <p:nvSpPr>
          <p:cNvPr id="2250" name="Text Box 409"/>
          <p:cNvSpPr txBox="1">
            <a:spLocks noChangeArrowheads="1"/>
          </p:cNvSpPr>
          <p:nvPr/>
        </p:nvSpPr>
        <p:spPr bwMode="auto">
          <a:xfrm>
            <a:off x="7032625" y="2060575"/>
            <a:ext cx="1079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 smtClean="0"/>
              <a:t>Podlaskie</a:t>
            </a:r>
          </a:p>
          <a:p>
            <a:pPr eaLnBrk="1" hangingPunct="1"/>
            <a:r>
              <a:rPr lang="en-US" sz="1000" b="1" dirty="0" smtClean="0"/>
              <a:t>45 914 865; 6%</a:t>
            </a:r>
          </a:p>
          <a:p>
            <a:pPr eaLnBrk="1" hangingPunct="1"/>
            <a:endParaRPr lang="pl-PL" sz="1000" b="1" dirty="0"/>
          </a:p>
        </p:txBody>
      </p:sp>
      <p:sp>
        <p:nvSpPr>
          <p:cNvPr id="2251" name="Text Box 410"/>
          <p:cNvSpPr txBox="1">
            <a:spLocks noChangeArrowheads="1"/>
          </p:cNvSpPr>
          <p:nvPr/>
        </p:nvSpPr>
        <p:spPr bwMode="auto">
          <a:xfrm>
            <a:off x="5849938" y="2741613"/>
            <a:ext cx="10743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 smtClean="0"/>
              <a:t>Mazowieckie</a:t>
            </a:r>
          </a:p>
          <a:p>
            <a:pPr eaLnBrk="1" hangingPunct="1"/>
            <a:r>
              <a:rPr lang="en-US" sz="1000" b="1" dirty="0" smtClean="0"/>
              <a:t>33 116 088; 5%</a:t>
            </a:r>
            <a:endParaRPr lang="pl-PL" sz="1000" b="1" dirty="0"/>
          </a:p>
          <a:p>
            <a:pPr eaLnBrk="1" hangingPunct="1"/>
            <a:endParaRPr lang="pl-PL" sz="1000" b="1" dirty="0"/>
          </a:p>
        </p:txBody>
      </p:sp>
      <p:sp>
        <p:nvSpPr>
          <p:cNvPr id="2252" name="Text Box 411"/>
          <p:cNvSpPr txBox="1">
            <a:spLocks noChangeArrowheads="1"/>
          </p:cNvSpPr>
          <p:nvPr/>
        </p:nvSpPr>
        <p:spPr bwMode="auto">
          <a:xfrm>
            <a:off x="5000628" y="3571876"/>
            <a:ext cx="1011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 smtClean="0"/>
              <a:t>Łódzkie</a:t>
            </a:r>
          </a:p>
          <a:p>
            <a:pPr eaLnBrk="1" hangingPunct="1"/>
            <a:r>
              <a:rPr lang="en-US" sz="1000" b="1" dirty="0" smtClean="0"/>
              <a:t>5 540 134; 1%</a:t>
            </a:r>
          </a:p>
        </p:txBody>
      </p:sp>
      <p:sp>
        <p:nvSpPr>
          <p:cNvPr id="2253" name="Text Box 412"/>
          <p:cNvSpPr txBox="1">
            <a:spLocks noChangeArrowheads="1"/>
          </p:cNvSpPr>
          <p:nvPr/>
        </p:nvSpPr>
        <p:spPr bwMode="auto">
          <a:xfrm>
            <a:off x="4071934" y="4357694"/>
            <a:ext cx="10636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/>
              <a:t>    </a:t>
            </a:r>
          </a:p>
          <a:p>
            <a:pPr eaLnBrk="1" hangingPunct="1"/>
            <a:r>
              <a:rPr lang="pl-PL" sz="1000" b="1" dirty="0" smtClean="0"/>
              <a:t>Opolskie</a:t>
            </a:r>
          </a:p>
          <a:p>
            <a:pPr eaLnBrk="1" hangingPunct="1"/>
            <a:r>
              <a:rPr lang="en-US" sz="1000" b="1" dirty="0" smtClean="0"/>
              <a:t>29 705 567; 4%</a:t>
            </a:r>
          </a:p>
          <a:p>
            <a:pPr eaLnBrk="1" hangingPunct="1"/>
            <a:endParaRPr lang="pl-PL" sz="1000" b="1" dirty="0"/>
          </a:p>
        </p:txBody>
      </p:sp>
      <p:sp>
        <p:nvSpPr>
          <p:cNvPr id="2254" name="Text Box 413"/>
          <p:cNvSpPr txBox="1">
            <a:spLocks noChangeArrowheads="1"/>
          </p:cNvSpPr>
          <p:nvPr/>
        </p:nvSpPr>
        <p:spPr bwMode="auto">
          <a:xfrm>
            <a:off x="4786314" y="4500570"/>
            <a:ext cx="10001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/>
              <a:t>    </a:t>
            </a:r>
            <a:r>
              <a:rPr lang="pl-PL" sz="1000" b="1" dirty="0" smtClean="0"/>
              <a:t>Śląskie</a:t>
            </a:r>
          </a:p>
          <a:p>
            <a:pPr eaLnBrk="1" hangingPunct="1"/>
            <a:r>
              <a:rPr lang="en-US" sz="1000" b="1" dirty="0" smtClean="0"/>
              <a:t>51 844 253; 7%</a:t>
            </a:r>
            <a:endParaRPr lang="pl-PL" sz="1000" b="1" dirty="0"/>
          </a:p>
        </p:txBody>
      </p:sp>
      <p:sp>
        <p:nvSpPr>
          <p:cNvPr id="2255" name="Text Box 414"/>
          <p:cNvSpPr txBox="1">
            <a:spLocks noChangeArrowheads="1"/>
          </p:cNvSpPr>
          <p:nvPr/>
        </p:nvSpPr>
        <p:spPr bwMode="auto">
          <a:xfrm>
            <a:off x="5521325" y="5122863"/>
            <a:ext cx="10779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 smtClean="0"/>
              <a:t>Małopolskie</a:t>
            </a:r>
          </a:p>
          <a:p>
            <a:pPr eaLnBrk="1" hangingPunct="1"/>
            <a:r>
              <a:rPr lang="en-US" sz="1000" b="1" dirty="0" smtClean="0"/>
              <a:t>7 098 619; 1%</a:t>
            </a:r>
            <a:endParaRPr lang="pl-PL" sz="1000" b="1" dirty="0" smtClean="0"/>
          </a:p>
          <a:p>
            <a:pPr eaLnBrk="1" hangingPunct="1"/>
            <a:endParaRPr lang="pl-PL" sz="1000" b="1" dirty="0"/>
          </a:p>
        </p:txBody>
      </p:sp>
      <p:sp>
        <p:nvSpPr>
          <p:cNvPr id="31967" name="Text Box 415"/>
          <p:cNvSpPr txBox="1">
            <a:spLocks noChangeArrowheads="1"/>
          </p:cNvSpPr>
          <p:nvPr/>
        </p:nvSpPr>
        <p:spPr bwMode="auto">
          <a:xfrm>
            <a:off x="6688138" y="4975225"/>
            <a:ext cx="1144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 smtClean="0"/>
              <a:t>Podkarpackie</a:t>
            </a:r>
          </a:p>
          <a:p>
            <a:pPr eaLnBrk="1" hangingPunct="1"/>
            <a:r>
              <a:rPr lang="en-US" sz="1000" b="1" dirty="0" smtClean="0"/>
              <a:t>99 539 682; 14%</a:t>
            </a:r>
          </a:p>
        </p:txBody>
      </p:sp>
      <p:sp>
        <p:nvSpPr>
          <p:cNvPr id="2257" name="Text Box 416"/>
          <p:cNvSpPr txBox="1">
            <a:spLocks noChangeArrowheads="1"/>
          </p:cNvSpPr>
          <p:nvPr/>
        </p:nvSpPr>
        <p:spPr bwMode="auto">
          <a:xfrm>
            <a:off x="5737225" y="4313238"/>
            <a:ext cx="1089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 smtClean="0"/>
              <a:t>Świętokrzyskie</a:t>
            </a:r>
          </a:p>
          <a:p>
            <a:pPr eaLnBrk="1" hangingPunct="1"/>
            <a:r>
              <a:rPr lang="en-US" sz="1000" b="1" dirty="0" smtClean="0"/>
              <a:t>47 317 429; 6%</a:t>
            </a:r>
          </a:p>
        </p:txBody>
      </p:sp>
      <p:sp>
        <p:nvSpPr>
          <p:cNvPr id="2258" name="Text Box 417"/>
          <p:cNvSpPr txBox="1">
            <a:spLocks noChangeArrowheads="1"/>
          </p:cNvSpPr>
          <p:nvPr/>
        </p:nvSpPr>
        <p:spPr bwMode="auto">
          <a:xfrm>
            <a:off x="6961188" y="3833813"/>
            <a:ext cx="1355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 smtClean="0"/>
              <a:t>Lubelskie</a:t>
            </a:r>
          </a:p>
          <a:p>
            <a:pPr eaLnBrk="1" hangingPunct="1"/>
            <a:r>
              <a:rPr lang="en-US" sz="1000" b="1" dirty="0" smtClean="0"/>
              <a:t>63 584 660; 9%</a:t>
            </a:r>
          </a:p>
          <a:p>
            <a:pPr eaLnBrk="1" hangingPunct="1"/>
            <a:endParaRPr lang="pl-PL" sz="800" dirty="0"/>
          </a:p>
        </p:txBody>
      </p:sp>
      <p:sp>
        <p:nvSpPr>
          <p:cNvPr id="2261" name="Text Box 405"/>
          <p:cNvSpPr txBox="1">
            <a:spLocks noChangeArrowheads="1"/>
          </p:cNvSpPr>
          <p:nvPr/>
        </p:nvSpPr>
        <p:spPr bwMode="auto">
          <a:xfrm>
            <a:off x="3332163" y="2998788"/>
            <a:ext cx="1354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 smtClean="0"/>
              <a:t>Wielkopolskie</a:t>
            </a:r>
          </a:p>
          <a:p>
            <a:pPr eaLnBrk="1" hangingPunct="1"/>
            <a:r>
              <a:rPr lang="en-US" sz="1000" b="1" dirty="0" smtClean="0"/>
              <a:t>29 968 953; 4%</a:t>
            </a:r>
          </a:p>
        </p:txBody>
      </p:sp>
      <p:sp>
        <p:nvSpPr>
          <p:cNvPr id="2262" name="Text Box 402"/>
          <p:cNvSpPr txBox="1">
            <a:spLocks noChangeArrowheads="1"/>
          </p:cNvSpPr>
          <p:nvPr/>
        </p:nvSpPr>
        <p:spPr bwMode="auto">
          <a:xfrm>
            <a:off x="4143372" y="2357430"/>
            <a:ext cx="1697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b="1" dirty="0" smtClean="0"/>
              <a:t>Kujawsko – Pomorskie</a:t>
            </a:r>
          </a:p>
          <a:p>
            <a:pPr eaLnBrk="1" hangingPunct="1"/>
            <a:r>
              <a:rPr lang="en-US" sz="1000" b="1" dirty="0" smtClean="0"/>
              <a:t>50 591 609; 7%</a:t>
            </a:r>
            <a:r>
              <a:rPr lang="pl-PL" sz="1000" b="1" dirty="0" smtClean="0"/>
              <a:t>        </a:t>
            </a:r>
            <a:endParaRPr lang="pl-PL" sz="1000" b="1" i="1" dirty="0"/>
          </a:p>
        </p:txBody>
      </p:sp>
      <p:sp>
        <p:nvSpPr>
          <p:cNvPr id="21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16" name="pole tekstowe 215"/>
          <p:cNvSpPr txBox="1"/>
          <p:nvPr/>
        </p:nvSpPr>
        <p:spPr>
          <a:xfrm>
            <a:off x="357158" y="1285860"/>
            <a:ext cx="157163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Województwa wpłacające w 2013 roku:</a:t>
            </a:r>
          </a:p>
          <a:p>
            <a:endParaRPr lang="pl-PL" sz="1500" dirty="0" smtClean="0"/>
          </a:p>
          <a:p>
            <a:r>
              <a:rPr lang="pl-PL" sz="1500" dirty="0" smtClean="0"/>
              <a:t>1. Mazowieckie:</a:t>
            </a:r>
          </a:p>
          <a:p>
            <a:r>
              <a:rPr lang="pl-PL" sz="1500" b="1" dirty="0" smtClean="0"/>
              <a:t>661.345.344 zł</a:t>
            </a:r>
          </a:p>
          <a:p>
            <a:endParaRPr lang="pl-PL" sz="1500" dirty="0" smtClean="0"/>
          </a:p>
          <a:p>
            <a:r>
              <a:rPr lang="pl-PL" sz="1500" dirty="0" smtClean="0"/>
              <a:t>2. Dolnośląskie:</a:t>
            </a:r>
          </a:p>
          <a:p>
            <a:r>
              <a:rPr lang="pl-PL" sz="1500" b="1" dirty="0" smtClean="0"/>
              <a:t>73.964.393 zł</a:t>
            </a:r>
          </a:p>
          <a:p>
            <a:endParaRPr lang="pl-PL" sz="1500" b="1" dirty="0" smtClean="0"/>
          </a:p>
          <a:p>
            <a:r>
              <a:rPr lang="pl-PL" sz="1500" b="1" dirty="0" smtClean="0"/>
              <a:t>Łącznie:</a:t>
            </a:r>
          </a:p>
          <a:p>
            <a:r>
              <a:rPr lang="pl-PL" sz="1500" b="1" dirty="0" smtClean="0"/>
              <a:t>735.309.737 zł subwencji regionalnej</a:t>
            </a:r>
            <a:endParaRPr lang="pl-PL" sz="1500" dirty="0" smtClean="0"/>
          </a:p>
          <a:p>
            <a:r>
              <a:rPr lang="pl-PL" sz="1500" dirty="0" smtClean="0"/>
              <a:t>do podziału pomiędzy 16 województw </a:t>
            </a:r>
            <a:endParaRPr lang="pl-PL" sz="1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7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17 września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2013 r.</a:t>
            </a:r>
            <a:endParaRPr lang="pl-P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E375D0-F4A1-452D-BA1B-19EA9716C8EC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4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8" name="Wykres 27"/>
          <p:cNvGraphicFramePr/>
          <p:nvPr/>
        </p:nvGraphicFramePr>
        <p:xfrm>
          <a:off x="1857356" y="2057400"/>
          <a:ext cx="5286412" cy="308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1214414" y="1071546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„</a:t>
            </a:r>
            <a:r>
              <a:rPr lang="pl-PL" b="1" dirty="0" smtClean="0"/>
              <a:t>JANOSIKOWE</a:t>
            </a:r>
            <a:r>
              <a:rPr lang="pl-PL" dirty="0" smtClean="0"/>
              <a:t>” NA 2013 ROK:</a:t>
            </a:r>
          </a:p>
          <a:p>
            <a:pPr algn="ctr"/>
            <a:r>
              <a:rPr lang="pl-PL" dirty="0" smtClean="0"/>
              <a:t>37% WYDATKÓW BIEŻĄCYCH finansowanych ze środków własnych 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642910" y="5143512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Kwota wpłaty na 2013 rok z tytułu tzw. „janosikowego” w stosunku do planu wydatków bieżących  finansowanych ze środków własnych wynosi 37%.</a:t>
            </a:r>
            <a:endParaRPr lang="pl-PL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17 września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2013 r.</a:t>
            </a:r>
            <a:endParaRPr lang="pl-P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E375D0-F4A1-452D-BA1B-19EA9716C8EC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5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8" name="Wykres 27"/>
          <p:cNvGraphicFramePr/>
          <p:nvPr/>
        </p:nvGraphicFramePr>
        <p:xfrm>
          <a:off x="1857356" y="3643314"/>
          <a:ext cx="2214578" cy="15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571472" y="1142984"/>
            <a:ext cx="81439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„</a:t>
            </a:r>
            <a:r>
              <a:rPr lang="pl-PL" b="1" dirty="0" smtClean="0"/>
              <a:t>JANOSIKOWE</a:t>
            </a:r>
            <a:r>
              <a:rPr lang="pl-PL" dirty="0" smtClean="0"/>
              <a:t>” NA 2013 ROK:</a:t>
            </a:r>
          </a:p>
          <a:p>
            <a:pPr algn="ctr"/>
            <a:r>
              <a:rPr lang="pl-PL" sz="2200" b="1" dirty="0" smtClean="0">
                <a:solidFill>
                  <a:srgbClr val="FF0000"/>
                </a:solidFill>
              </a:rPr>
              <a:t>48%</a:t>
            </a:r>
            <a:r>
              <a:rPr lang="pl-PL" sz="2000" dirty="0" smtClean="0"/>
              <a:t> przewidywanego wykonania DOCHODÓW PODATKOWYCH</a:t>
            </a:r>
            <a:endParaRPr lang="pl-PL" sz="2000" dirty="0"/>
          </a:p>
        </p:txBody>
      </p:sp>
      <p:graphicFrame>
        <p:nvGraphicFramePr>
          <p:cNvPr id="26" name="Wykres 25"/>
          <p:cNvGraphicFramePr/>
          <p:nvPr/>
        </p:nvGraphicFramePr>
        <p:xfrm>
          <a:off x="928662" y="2071678"/>
          <a:ext cx="707236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pole tekstowe 26"/>
          <p:cNvSpPr txBox="1"/>
          <p:nvPr/>
        </p:nvSpPr>
        <p:spPr>
          <a:xfrm>
            <a:off x="500034" y="5429264"/>
            <a:ext cx="78581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Kwota przewidywanego wykonania dochodów podatkowych w 2013 r.: 1,376 mld zł</a:t>
            </a:r>
          </a:p>
          <a:p>
            <a:r>
              <a:rPr lang="pl-PL" sz="1700" dirty="0" smtClean="0"/>
              <a:t>w 48% zostanie przeznaczona na zapłatę „janosikowego”.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17 września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2013 r.</a:t>
            </a:r>
            <a:endParaRPr lang="pl-P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E375D0-F4A1-452D-BA1B-19EA9716C8EC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6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28" name="Wykres 27"/>
          <p:cNvGraphicFramePr/>
          <p:nvPr/>
        </p:nvGraphicFramePr>
        <p:xfrm>
          <a:off x="1857356" y="2057400"/>
          <a:ext cx="5286412" cy="31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1357290" y="928670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/>
              <a:t>Dochody do dyspozycji</a:t>
            </a:r>
          </a:p>
          <a:p>
            <a:pPr algn="ctr"/>
            <a:r>
              <a:rPr lang="pl-PL" sz="1600" dirty="0" smtClean="0"/>
              <a:t>na realizację zadań własnych województwa po zapłaceniu „</a:t>
            </a:r>
            <a:r>
              <a:rPr lang="pl-PL" sz="1600" dirty="0" err="1" smtClean="0"/>
              <a:t>janosikowego</a:t>
            </a:r>
            <a:r>
              <a:rPr lang="pl-PL" sz="1600" dirty="0" smtClean="0"/>
              <a:t>” </a:t>
            </a:r>
            <a:endParaRPr lang="pl-PL" sz="16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00034" y="4786322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** W 2013 roku sytuacja finansowa ma zbliżone konsekwencje do krytycznego 2010 roku, środki pozostające na zadania własne na poziomie ok. 744 mln zł są niższe o ok. </a:t>
            </a:r>
            <a:r>
              <a:rPr lang="pl-PL" sz="1200" dirty="0" smtClean="0">
                <a:solidFill>
                  <a:srgbClr val="FF0000"/>
                </a:solidFill>
              </a:rPr>
              <a:t>20% </a:t>
            </a:r>
            <a:r>
              <a:rPr lang="pl-PL" sz="1200" dirty="0" smtClean="0"/>
              <a:t>niż w roku poprzednim.</a:t>
            </a:r>
          </a:p>
          <a:p>
            <a:r>
              <a:rPr lang="pl-PL" sz="1200" dirty="0" smtClean="0">
                <a:solidFill>
                  <a:srgbClr val="FF0000"/>
                </a:solidFill>
              </a:rPr>
              <a:t>W celu zapewnienia prawidłowej realizacji zadań niezbędne jest dysponowanie przez województwo środkami własnymi</a:t>
            </a:r>
            <a:br>
              <a:rPr lang="pl-PL" sz="1200" dirty="0" smtClean="0">
                <a:solidFill>
                  <a:srgbClr val="FF0000"/>
                </a:solidFill>
              </a:rPr>
            </a:br>
            <a:r>
              <a:rPr lang="pl-PL" sz="1200" dirty="0" smtClean="0">
                <a:solidFill>
                  <a:srgbClr val="FF0000"/>
                </a:solidFill>
              </a:rPr>
              <a:t>w wysokości ok. 1 mld zł w każdym roku budżetowym.</a:t>
            </a:r>
            <a:endParaRPr lang="pl-PL" sz="1200" dirty="0" smtClean="0"/>
          </a:p>
          <a:p>
            <a:r>
              <a:rPr lang="pl-PL" sz="1200" dirty="0" smtClean="0"/>
              <a:t>W </a:t>
            </a:r>
            <a:r>
              <a:rPr lang="pl-PL" sz="1200" b="1" dirty="0" smtClean="0"/>
              <a:t>2010 roku </a:t>
            </a:r>
            <a:r>
              <a:rPr lang="pl-PL" sz="1200" dirty="0" smtClean="0"/>
              <a:t>zaciągnięto długoterminowy </a:t>
            </a:r>
            <a:r>
              <a:rPr lang="pl-PL" sz="1200" b="1" dirty="0" smtClean="0"/>
              <a:t>kredyt</a:t>
            </a:r>
            <a:r>
              <a:rPr lang="pl-PL" sz="1200" dirty="0" smtClean="0"/>
              <a:t> w wysokości </a:t>
            </a:r>
            <a:r>
              <a:rPr lang="pl-PL" sz="1200" b="1" dirty="0" smtClean="0"/>
              <a:t>260 mln zł</a:t>
            </a:r>
            <a:r>
              <a:rPr lang="pl-PL" sz="1200" dirty="0" smtClean="0"/>
              <a:t>, którego spłata rozpocznie się w 2015 roku.</a:t>
            </a:r>
          </a:p>
          <a:p>
            <a:r>
              <a:rPr lang="pl-PL" sz="1200" dirty="0" smtClean="0"/>
              <a:t>Obecnie Województwo Mazowieckie </a:t>
            </a:r>
            <a:r>
              <a:rPr lang="pl-PL" sz="1200" u="sng" dirty="0" smtClean="0"/>
              <a:t>nie ma już możliwości zwiększenia zadłużenia </a:t>
            </a:r>
            <a:r>
              <a:rPr lang="pl-PL" sz="1200" dirty="0" smtClean="0"/>
              <a:t>z uwagi na bliski ustawowemu limitowi 60% wskaźnik zadłużenia.</a:t>
            </a:r>
            <a:endParaRPr lang="pl-PL" sz="1200" dirty="0"/>
          </a:p>
        </p:txBody>
      </p:sp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571473" y="1571612"/>
          <a:ext cx="7500988" cy="3143276"/>
        </p:xfrm>
        <a:graphic>
          <a:graphicData uri="http://schemas.openxmlformats.org/drawingml/2006/table">
            <a:tbl>
              <a:tblPr/>
              <a:tblGrid>
                <a:gridCol w="643967"/>
                <a:gridCol w="972956"/>
                <a:gridCol w="972956"/>
                <a:gridCol w="972956"/>
                <a:gridCol w="900347"/>
                <a:gridCol w="947543"/>
                <a:gridCol w="1034673"/>
                <a:gridCol w="1055590"/>
              </a:tblGrid>
              <a:tr h="7975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ROK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Razem dochody podatkowe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Subwencja regionalna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Dochody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Wpłata do budżetu państwa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Dochody do dyspozycji na wydatki województwa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123 435 549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1 175 390 729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1 298 826 278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6 554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1 481 891 804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380 475 347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918 357 485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135 902 700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1 175 913 206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1 311 815 906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2 379 474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1 592 089 641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310 461 295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1 003 734 085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156 665 648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1 442 611 146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1 599 276 794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105 628 076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2 121 254 404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637 695 923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1 067 208 947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194 103 053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1 805 035 477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1 999 138 530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78 546 682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2 482 641 305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642 325 002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1 435 360 210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210 079 104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1 653 743 576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1 863 822 680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96 263 487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2 565 398 408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708 550 584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1 251 535 583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205 217 615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1 426 069 588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1 631 287 203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156 256 916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2 950 942 666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875 528 554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912 015 565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202 637 418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1 286 169 897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1 488 807 315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152 360 600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2 452 929 245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939 251 830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701 916 085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211 095 534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1 369 751 968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1 580 847 502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19 407 623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2 457 668 649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627 892 471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972 362 654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218 064 530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1 348 389 687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1 566 454 217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32 116 013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2 489 338 847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658 827 080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939 743 150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87"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2013*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225 674 695</a:t>
                      </a:r>
                      <a:endParaRPr lang="pl-PL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1 146 825 202</a:t>
                      </a:r>
                      <a:endParaRPr lang="pl-PL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1 372 499 897</a:t>
                      </a:r>
                      <a:endParaRPr lang="pl-PL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33 116 088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2 293 565 525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661 345 344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744 270 641</a:t>
                      </a:r>
                      <a:endParaRPr lang="pl-PL" sz="9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86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l-PL" sz="700" b="0" i="1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* dochody ogółem, w tym podatkowe - przewidywane wykonanie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" name="pole tekstowe 29"/>
          <p:cNvSpPr txBox="1"/>
          <p:nvPr/>
        </p:nvSpPr>
        <p:spPr>
          <a:xfrm>
            <a:off x="8072462" y="3571876"/>
            <a:ext cx="3571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**</a:t>
            </a:r>
          </a:p>
          <a:p>
            <a:endParaRPr lang="pl-PL" sz="900" dirty="0" smtClean="0"/>
          </a:p>
          <a:p>
            <a:endParaRPr lang="pl-PL" sz="900" dirty="0" smtClean="0"/>
          </a:p>
          <a:p>
            <a:endParaRPr lang="pl-PL" sz="900" dirty="0" smtClean="0"/>
          </a:p>
          <a:p>
            <a:r>
              <a:rPr lang="pl-PL" sz="900" dirty="0" smtClean="0"/>
              <a:t>**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17 września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2013 r.</a:t>
            </a:r>
            <a:endParaRPr lang="pl-P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E375D0-F4A1-452D-BA1B-19EA9716C8EC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7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Tytuł 1"/>
          <p:cNvSpPr txBox="1">
            <a:spLocks/>
          </p:cNvSpPr>
          <p:nvPr/>
        </p:nvSpPr>
        <p:spPr bwMode="auto">
          <a:xfrm>
            <a:off x="428596" y="928670"/>
            <a:ext cx="82296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Realizacja CIT w 2013 roku – porównanie z rokiem ubiegłym</a:t>
            </a:r>
            <a:endParaRPr kumimoji="0" lang="pl-PL" sz="2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642910" y="1285860"/>
          <a:ext cx="7572429" cy="4071963"/>
        </p:xfrm>
        <a:graphic>
          <a:graphicData uri="http://schemas.openxmlformats.org/drawingml/2006/table">
            <a:tbl>
              <a:tblPr/>
              <a:tblGrid>
                <a:gridCol w="1768327"/>
                <a:gridCol w="969727"/>
                <a:gridCol w="1069552"/>
                <a:gridCol w="655992"/>
                <a:gridCol w="1012509"/>
                <a:gridCol w="998249"/>
                <a:gridCol w="1098073"/>
              </a:tblGrid>
              <a:tr h="9569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Miesiąc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Wykonanie w 2012 roku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Wykonanie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 2012 roku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 zgodnie ze stanem prawnym obowiązującym do końca 2011 roku</a:t>
                      </a:r>
                      <a:endParaRPr lang="pl-PL" sz="8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struktura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Planowane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 2013 roku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Wykonanie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 2013 roku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Różnica między wykonaniem 2013</a:t>
                      </a:r>
                      <a:b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pl-PL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 planem 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1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styczeń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19 131 008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112 312 116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120 000 000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118 652 888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-1 347 112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1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luty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129 030 632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129 030 632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130 000 000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71 830 263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-58 169 737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1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marzec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111 906 609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111 906 609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115 000 </a:t>
                      </a:r>
                      <a:r>
                        <a:rPr lang="pl-PL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000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113 362 730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-1 637 270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1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kwiecień, w tym: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438 592 195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438 592 195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30,45%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440 000 </a:t>
                      </a:r>
                      <a:r>
                        <a:rPr lang="pl-PL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000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181 725 921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-258 274 079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97"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rozliczenia z lat ubiegłych wpływające w I połowie kwietnia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359 682 379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359 682 379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360 000 </a:t>
                      </a:r>
                      <a:r>
                        <a:rPr lang="pl-PL" sz="900" b="1" i="1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000</a:t>
                      </a:r>
                      <a:endParaRPr lang="pl-PL" sz="900" b="1" i="1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95 575 041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1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-264 424 959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1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77 641 696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77 641 696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80 000 000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92 202 711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12 202 711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1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czerwiec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16 222 877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16 222 877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20 000 000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11 941 823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-8 058 177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1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lipiec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69 536 997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69 536 997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72 000 000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61 159 942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-10 840 058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59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sierpień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71 568 229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71 568 229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4,97%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75 000 000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76 381 010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1 381 010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1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wrzesień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85 341 471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85 341 471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5,93%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90 000 000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1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październik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106 616 281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106 616 281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115 000 000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1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listopad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114 079 615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114 079 615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115 000 000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18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grudzień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107 330 035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107 330 035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7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115 813 600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996"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Razem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1 346 997 645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 dirty="0">
                          <a:solidFill>
                            <a:srgbClr val="CCC0DA"/>
                          </a:solidFill>
                          <a:latin typeface="Arial"/>
                        </a:rPr>
                        <a:t>1 440 178 753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1 487 813 600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727 257 288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-324 742 712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  <p:sp>
        <p:nvSpPr>
          <p:cNvPr id="26" name="pole tekstowe 25"/>
          <p:cNvSpPr txBox="1"/>
          <p:nvPr/>
        </p:nvSpPr>
        <p:spPr>
          <a:xfrm>
            <a:off x="571472" y="5572140"/>
            <a:ext cx="7643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Przyczyną problemu ze zbilansowaniem budżetu województwa w 2013 roku jest bardzo niskie wykonanie wpływów z CIT w kwietniu z tytułu rozliczeń z roku ubiegłego – zaledwie </a:t>
            </a:r>
            <a:r>
              <a:rPr lang="pl-PL" sz="1400" b="1" dirty="0" smtClean="0">
                <a:solidFill>
                  <a:srgbClr val="FF0000"/>
                </a:solidFill>
              </a:rPr>
              <a:t>26,57%</a:t>
            </a:r>
            <a:r>
              <a:rPr lang="pl-PL" sz="1400" dirty="0" smtClean="0"/>
              <a:t> wpływów z tego tytułu zrealizowanych w poprzednim roku!!!</a:t>
            </a:r>
            <a:endParaRPr lang="pl-PL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17 września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2013 r.</a:t>
            </a:r>
            <a:endParaRPr lang="pl-P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E375D0-F4A1-452D-BA1B-19EA9716C8EC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8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Tytuł 1"/>
          <p:cNvSpPr txBox="1">
            <a:spLocks/>
          </p:cNvSpPr>
          <p:nvPr/>
        </p:nvSpPr>
        <p:spPr bwMode="auto">
          <a:xfrm>
            <a:off x="500034" y="928670"/>
            <a:ext cx="82296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Przewidywane wykonanie CIT w 2013 roku</a:t>
            </a:r>
            <a:endParaRPr kumimoji="0" lang="pl-PL" sz="2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857224" y="5286388"/>
            <a:ext cx="32147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 smtClean="0"/>
              <a:t>    wykonanie 2012</a:t>
            </a:r>
          </a:p>
          <a:p>
            <a:pPr>
              <a:spcAft>
                <a:spcPts val="600"/>
              </a:spcAft>
            </a:pPr>
            <a:r>
              <a:rPr lang="pl-PL" sz="1200" dirty="0" smtClean="0"/>
              <a:t>        wykonanie w 2013</a:t>
            </a:r>
          </a:p>
          <a:p>
            <a:r>
              <a:rPr lang="pl-PL" sz="1200" dirty="0" smtClean="0"/>
              <a:t>             przewidywane wykonanie w 2013</a:t>
            </a:r>
            <a:endParaRPr lang="pl-PL" sz="1200" dirty="0"/>
          </a:p>
        </p:txBody>
      </p:sp>
      <p:sp>
        <p:nvSpPr>
          <p:cNvPr id="28" name="Gwiazda 5-ramienna 27"/>
          <p:cNvSpPr/>
          <p:nvPr/>
        </p:nvSpPr>
        <p:spPr>
          <a:xfrm>
            <a:off x="928662" y="5357826"/>
            <a:ext cx="142876" cy="142876"/>
          </a:xfrm>
          <a:prstGeom prst="star5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Gwiazda 5-ramienna 28"/>
          <p:cNvSpPr/>
          <p:nvPr/>
        </p:nvSpPr>
        <p:spPr>
          <a:xfrm>
            <a:off x="1071538" y="5643578"/>
            <a:ext cx="142876" cy="142876"/>
          </a:xfrm>
          <a:prstGeom prst="star5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Gwiazda 5-ramienna 29"/>
          <p:cNvSpPr/>
          <p:nvPr/>
        </p:nvSpPr>
        <p:spPr>
          <a:xfrm>
            <a:off x="1214414" y="5857892"/>
            <a:ext cx="142876" cy="142876"/>
          </a:xfrm>
          <a:prstGeom prst="star5">
            <a:avLst/>
          </a:prstGeom>
          <a:solidFill>
            <a:srgbClr val="00206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/>
          <p:cNvSpPr txBox="1"/>
          <p:nvPr/>
        </p:nvSpPr>
        <p:spPr>
          <a:xfrm>
            <a:off x="4000496" y="5357826"/>
            <a:ext cx="43577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Prognoza PW CIT w 2013 roku przeprowadzona metodą wskaźnika PKB na poziomie 1,5% do wpływów za 2012 rok wynosi:</a:t>
            </a:r>
          </a:p>
          <a:p>
            <a:r>
              <a:rPr lang="pl-PL" sz="1400" b="1" dirty="0" smtClean="0">
                <a:solidFill>
                  <a:srgbClr val="00B050"/>
                </a:solidFill>
              </a:rPr>
              <a:t>1.146.825.202 zł</a:t>
            </a:r>
            <a:r>
              <a:rPr lang="pl-PL" sz="1400" dirty="0" smtClean="0"/>
              <a:t>,</a:t>
            </a:r>
          </a:p>
          <a:p>
            <a:r>
              <a:rPr lang="pl-PL" sz="1200" dirty="0" smtClean="0"/>
              <a:t>tj. mniej o </a:t>
            </a:r>
            <a:r>
              <a:rPr lang="pl-PL" sz="1200" b="1" dirty="0" smtClean="0">
                <a:solidFill>
                  <a:srgbClr val="00B050"/>
                </a:solidFill>
              </a:rPr>
              <a:t>341 mln zł </a:t>
            </a:r>
            <a:r>
              <a:rPr lang="pl-PL" sz="1200" dirty="0" smtClean="0"/>
              <a:t>od aktualnego planu dochodów z tytułu CIT.</a:t>
            </a:r>
            <a:endParaRPr lang="pl-PL" sz="1200" dirty="0"/>
          </a:p>
        </p:txBody>
      </p:sp>
      <p:sp>
        <p:nvSpPr>
          <p:cNvPr id="33" name="Objaśnienie owalne 32"/>
          <p:cNvSpPr/>
          <p:nvPr/>
        </p:nvSpPr>
        <p:spPr>
          <a:xfrm>
            <a:off x="4572000" y="2285992"/>
            <a:ext cx="2571768" cy="1000132"/>
          </a:xfrm>
          <a:prstGeom prst="wedgeEllipseCallout">
            <a:avLst>
              <a:gd name="adj1" fmla="val -65971"/>
              <a:gd name="adj2" fmla="val 4719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ysClr val="windowText" lastClr="000000"/>
                </a:solidFill>
              </a:rPr>
              <a:t>Spadek wpływów z tytułu rozliczeń z lat ubiegłych</a:t>
            </a:r>
            <a:br>
              <a:rPr lang="pl-PL" sz="1200" dirty="0" smtClean="0">
                <a:solidFill>
                  <a:sysClr val="windowText" lastClr="000000"/>
                </a:solidFill>
              </a:rPr>
            </a:br>
            <a:r>
              <a:rPr lang="pl-PL" sz="1200" dirty="0" smtClean="0">
                <a:solidFill>
                  <a:sysClr val="windowText" lastClr="000000"/>
                </a:solidFill>
              </a:rPr>
              <a:t>o </a:t>
            </a:r>
            <a:r>
              <a:rPr lang="pl-PL" sz="1200" b="1" dirty="0" smtClean="0">
                <a:solidFill>
                  <a:srgbClr val="FF0000"/>
                </a:solidFill>
              </a:rPr>
              <a:t>73%</a:t>
            </a:r>
            <a:r>
              <a:rPr lang="pl-PL" sz="1200" dirty="0" smtClean="0">
                <a:solidFill>
                  <a:sysClr val="windowText" lastClr="000000"/>
                </a:solidFill>
              </a:rPr>
              <a:t> w porównaniu do 2012 roku</a:t>
            </a:r>
            <a:endParaRPr lang="pl-PL" sz="1200" dirty="0">
              <a:solidFill>
                <a:sysClr val="windowText" lastClr="000000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7358082" y="2214554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     - wykonanie 2012</a:t>
            </a:r>
          </a:p>
          <a:p>
            <a:r>
              <a:rPr lang="pl-PL" sz="1200" dirty="0" smtClean="0"/>
              <a:t>     - wykonanie 2013</a:t>
            </a:r>
          </a:p>
          <a:p>
            <a:r>
              <a:rPr lang="pl-PL" sz="1200" dirty="0" smtClean="0"/>
              <a:t>     - przewidywane wykonanie 2013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7429520" y="2285992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/>
          <p:cNvSpPr/>
          <p:nvPr/>
        </p:nvSpPr>
        <p:spPr>
          <a:xfrm>
            <a:off x="7429520" y="2500306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/>
          <p:cNvSpPr/>
          <p:nvPr/>
        </p:nvSpPr>
        <p:spPr>
          <a:xfrm>
            <a:off x="7429520" y="2714620"/>
            <a:ext cx="142876" cy="14287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9" name="Wykres 38"/>
          <p:cNvGraphicFramePr/>
          <p:nvPr/>
        </p:nvGraphicFramePr>
        <p:xfrm>
          <a:off x="214282" y="1500174"/>
          <a:ext cx="8501122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31800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5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771 w 4766"/>
              <a:gd name="T1" fmla="*/ 57 h 716"/>
              <a:gd name="T2" fmla="*/ 454 w 4766"/>
              <a:gd name="T3" fmla="*/ 70 h 716"/>
              <a:gd name="T4" fmla="*/ 133 w 4766"/>
              <a:gd name="T5" fmla="*/ 19 h 716"/>
              <a:gd name="T6" fmla="*/ 12 w 4766"/>
              <a:gd name="T7" fmla="*/ 343 h 716"/>
              <a:gd name="T8" fmla="*/ 383 w 4766"/>
              <a:gd name="T9" fmla="*/ 711 h 716"/>
              <a:gd name="T10" fmla="*/ 271 w 4766"/>
              <a:gd name="T11" fmla="*/ 509 h 716"/>
              <a:gd name="T12" fmla="*/ 221 w 4766"/>
              <a:gd name="T13" fmla="*/ 219 h 716"/>
              <a:gd name="T14" fmla="*/ 392 w 4766"/>
              <a:gd name="T15" fmla="*/ 377 h 716"/>
              <a:gd name="T16" fmla="*/ 592 w 4766"/>
              <a:gd name="T17" fmla="*/ 229 h 716"/>
              <a:gd name="T18" fmla="*/ 604 w 4766"/>
              <a:gd name="T19" fmla="*/ 460 h 716"/>
              <a:gd name="T20" fmla="*/ 600 w 4766"/>
              <a:gd name="T21" fmla="*/ 582 h 716"/>
              <a:gd name="T22" fmla="*/ 1359 w 4766"/>
              <a:gd name="T23" fmla="*/ 560 h 716"/>
              <a:gd name="T24" fmla="*/ 1138 w 4766"/>
              <a:gd name="T25" fmla="*/ 509 h 716"/>
              <a:gd name="T26" fmla="*/ 872 w 4766"/>
              <a:gd name="T27" fmla="*/ 393 h 716"/>
              <a:gd name="T28" fmla="*/ 1148 w 4766"/>
              <a:gd name="T29" fmla="*/ 109 h 716"/>
              <a:gd name="T30" fmla="*/ 1098 w 4766"/>
              <a:gd name="T31" fmla="*/ 240 h 716"/>
              <a:gd name="T32" fmla="*/ 1134 w 4766"/>
              <a:gd name="T33" fmla="*/ 407 h 716"/>
              <a:gd name="T34" fmla="*/ 1309 w 4766"/>
              <a:gd name="T35" fmla="*/ 220 h 716"/>
              <a:gd name="T36" fmla="*/ 2269 w 4766"/>
              <a:gd name="T37" fmla="*/ 526 h 716"/>
              <a:gd name="T38" fmla="*/ 1993 w 4766"/>
              <a:gd name="T39" fmla="*/ 473 h 716"/>
              <a:gd name="T40" fmla="*/ 2097 w 4766"/>
              <a:gd name="T41" fmla="*/ 147 h 716"/>
              <a:gd name="T42" fmla="*/ 2377 w 4766"/>
              <a:gd name="T43" fmla="*/ 198 h 716"/>
              <a:gd name="T44" fmla="*/ 2172 w 4766"/>
              <a:gd name="T45" fmla="*/ 212 h 716"/>
              <a:gd name="T46" fmla="*/ 2223 w 4766"/>
              <a:gd name="T47" fmla="*/ 358 h 716"/>
              <a:gd name="T48" fmla="*/ 3164 w 4766"/>
              <a:gd name="T49" fmla="*/ 386 h 716"/>
              <a:gd name="T50" fmla="*/ 2913 w 4766"/>
              <a:gd name="T51" fmla="*/ 566 h 716"/>
              <a:gd name="T52" fmla="*/ 2698 w 4766"/>
              <a:gd name="T53" fmla="*/ 536 h 716"/>
              <a:gd name="T54" fmla="*/ 2468 w 4766"/>
              <a:gd name="T55" fmla="*/ 392 h 716"/>
              <a:gd name="T56" fmla="*/ 2522 w 4766"/>
              <a:gd name="T57" fmla="*/ 156 h 716"/>
              <a:gd name="T58" fmla="*/ 2679 w 4766"/>
              <a:gd name="T59" fmla="*/ 352 h 716"/>
              <a:gd name="T60" fmla="*/ 2842 w 4766"/>
              <a:gd name="T61" fmla="*/ 182 h 716"/>
              <a:gd name="T62" fmla="*/ 3045 w 4766"/>
              <a:gd name="T63" fmla="*/ 334 h 716"/>
              <a:gd name="T64" fmla="*/ 3217 w 4766"/>
              <a:gd name="T65" fmla="*/ 231 h 716"/>
              <a:gd name="T66" fmla="*/ 3360 w 4766"/>
              <a:gd name="T67" fmla="*/ 501 h 716"/>
              <a:gd name="T68" fmla="*/ 3275 w 4766"/>
              <a:gd name="T69" fmla="*/ 263 h 716"/>
              <a:gd name="T70" fmla="*/ 3457 w 4766"/>
              <a:gd name="T71" fmla="*/ 56 h 716"/>
              <a:gd name="T72" fmla="*/ 3428 w 4766"/>
              <a:gd name="T73" fmla="*/ 209 h 716"/>
              <a:gd name="T74" fmla="*/ 3606 w 4766"/>
              <a:gd name="T75" fmla="*/ 408 h 716"/>
              <a:gd name="T76" fmla="*/ 3867 w 4766"/>
              <a:gd name="T77" fmla="*/ 574 h 716"/>
              <a:gd name="T78" fmla="*/ 3645 w 4766"/>
              <a:gd name="T79" fmla="*/ 461 h 716"/>
              <a:gd name="T80" fmla="*/ 3744 w 4766"/>
              <a:gd name="T81" fmla="*/ 222 h 716"/>
              <a:gd name="T82" fmla="*/ 3774 w 4766"/>
              <a:gd name="T83" fmla="*/ 118 h 716"/>
              <a:gd name="T84" fmla="*/ 4047 w 4766"/>
              <a:gd name="T85" fmla="*/ 192 h 716"/>
              <a:gd name="T86" fmla="*/ 3930 w 4766"/>
              <a:gd name="T87" fmla="*/ 455 h 716"/>
              <a:gd name="T88" fmla="*/ 4117 w 4766"/>
              <a:gd name="T89" fmla="*/ 501 h 716"/>
              <a:gd name="T90" fmla="*/ 1500 w 4766"/>
              <a:gd name="T91" fmla="*/ 554 h 716"/>
              <a:gd name="T92" fmla="*/ 1626 w 4766"/>
              <a:gd name="T93" fmla="*/ 285 h 716"/>
              <a:gd name="T94" fmla="*/ 1450 w 4766"/>
              <a:gd name="T95" fmla="*/ 186 h 716"/>
              <a:gd name="T96" fmla="*/ 1870 w 4766"/>
              <a:gd name="T97" fmla="*/ 114 h 716"/>
              <a:gd name="T98" fmla="*/ 1746 w 4766"/>
              <a:gd name="T99" fmla="*/ 369 h 716"/>
              <a:gd name="T100" fmla="*/ 1907 w 4766"/>
              <a:gd name="T101" fmla="*/ 461 h 716"/>
              <a:gd name="T102" fmla="*/ 4585 w 4766"/>
              <a:gd name="T103" fmla="*/ 250 h 716"/>
              <a:gd name="T104" fmla="*/ 4446 w 4766"/>
              <a:gd name="T105" fmla="*/ 65 h 716"/>
              <a:gd name="T106" fmla="*/ 4167 w 4766"/>
              <a:gd name="T107" fmla="*/ 322 h 716"/>
              <a:gd name="T108" fmla="*/ 4323 w 4766"/>
              <a:gd name="T109" fmla="*/ 580 h 716"/>
              <a:gd name="T110" fmla="*/ 4586 w 4766"/>
              <a:gd name="T111" fmla="*/ 377 h 716"/>
              <a:gd name="T112" fmla="*/ 4353 w 4766"/>
              <a:gd name="T113" fmla="*/ 421 h 716"/>
              <a:gd name="T114" fmla="*/ 4370 w 4766"/>
              <a:gd name="T115" fmla="*/ 183 h 716"/>
              <a:gd name="T116" fmla="*/ 4386 w 4766"/>
              <a:gd name="T117" fmla="*/ 289 h 716"/>
              <a:gd name="T118" fmla="*/ 4655 w 4766"/>
              <a:gd name="T119" fmla="*/ 609 h 716"/>
              <a:gd name="T120" fmla="*/ 4721 w 4766"/>
              <a:gd name="T121" fmla="*/ 4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6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65 w 1390"/>
              <a:gd name="T1" fmla="*/ 175 h 202"/>
              <a:gd name="T2" fmla="*/ 30 w 1390"/>
              <a:gd name="T3" fmla="*/ 131 h 202"/>
              <a:gd name="T4" fmla="*/ 15 w 1390"/>
              <a:gd name="T5" fmla="*/ 73 h 202"/>
              <a:gd name="T6" fmla="*/ 59 w 1390"/>
              <a:gd name="T7" fmla="*/ 76 h 202"/>
              <a:gd name="T8" fmla="*/ 17 w 1390"/>
              <a:gd name="T9" fmla="*/ 101 h 202"/>
              <a:gd name="T10" fmla="*/ 77 w 1390"/>
              <a:gd name="T11" fmla="*/ 150 h 202"/>
              <a:gd name="T12" fmla="*/ 25 w 1390"/>
              <a:gd name="T13" fmla="*/ 201 h 202"/>
              <a:gd name="T14" fmla="*/ 139 w 1390"/>
              <a:gd name="T15" fmla="*/ 169 h 202"/>
              <a:gd name="T16" fmla="*/ 213 w 1390"/>
              <a:gd name="T17" fmla="*/ 185 h 202"/>
              <a:gd name="T18" fmla="*/ 148 w 1390"/>
              <a:gd name="T19" fmla="*/ 195 h 202"/>
              <a:gd name="T20" fmla="*/ 118 w 1390"/>
              <a:gd name="T21" fmla="*/ 134 h 202"/>
              <a:gd name="T22" fmla="*/ 148 w 1390"/>
              <a:gd name="T23" fmla="*/ 69 h 202"/>
              <a:gd name="T24" fmla="*/ 214 w 1390"/>
              <a:gd name="T25" fmla="*/ 76 h 202"/>
              <a:gd name="T26" fmla="*/ 215 w 1390"/>
              <a:gd name="T27" fmla="*/ 112 h 202"/>
              <a:gd name="T28" fmla="*/ 165 w 1390"/>
              <a:gd name="T29" fmla="*/ 74 h 202"/>
              <a:gd name="T30" fmla="*/ 277 w 1390"/>
              <a:gd name="T31" fmla="*/ 95 h 202"/>
              <a:gd name="T32" fmla="*/ 310 w 1390"/>
              <a:gd name="T33" fmla="*/ 67 h 202"/>
              <a:gd name="T34" fmla="*/ 309 w 1390"/>
              <a:gd name="T35" fmla="*/ 81 h 202"/>
              <a:gd name="T36" fmla="*/ 463 w 1390"/>
              <a:gd name="T37" fmla="*/ 192 h 202"/>
              <a:gd name="T38" fmla="*/ 382 w 1390"/>
              <a:gd name="T39" fmla="*/ 187 h 202"/>
              <a:gd name="T40" fmla="*/ 361 w 1390"/>
              <a:gd name="T41" fmla="*/ 118 h 202"/>
              <a:gd name="T42" fmla="*/ 407 w 1390"/>
              <a:gd name="T43" fmla="*/ 65 h 202"/>
              <a:gd name="T44" fmla="*/ 437 w 1390"/>
              <a:gd name="T45" fmla="*/ 74 h 202"/>
              <a:gd name="T46" fmla="*/ 377 w 1390"/>
              <a:gd name="T47" fmla="*/ 110 h 202"/>
              <a:gd name="T48" fmla="*/ 401 w 1390"/>
              <a:gd name="T49" fmla="*/ 184 h 202"/>
              <a:gd name="T50" fmla="*/ 512 w 1390"/>
              <a:gd name="T51" fmla="*/ 131 h 202"/>
              <a:gd name="T52" fmla="*/ 538 w 1390"/>
              <a:gd name="T53" fmla="*/ 185 h 202"/>
              <a:gd name="T54" fmla="*/ 577 w 1390"/>
              <a:gd name="T55" fmla="*/ 201 h 202"/>
              <a:gd name="T56" fmla="*/ 507 w 1390"/>
              <a:gd name="T57" fmla="*/ 173 h 202"/>
              <a:gd name="T58" fmla="*/ 505 w 1390"/>
              <a:gd name="T59" fmla="*/ 97 h 202"/>
              <a:gd name="T60" fmla="*/ 558 w 1390"/>
              <a:gd name="T61" fmla="*/ 62 h 202"/>
              <a:gd name="T62" fmla="*/ 610 w 1390"/>
              <a:gd name="T63" fmla="*/ 115 h 202"/>
              <a:gd name="T64" fmla="*/ 577 w 1390"/>
              <a:gd name="T65" fmla="*/ 78 h 202"/>
              <a:gd name="T66" fmla="*/ 519 w 1390"/>
              <a:gd name="T67" fmla="*/ 96 h 202"/>
              <a:gd name="T68" fmla="*/ 789 w 1390"/>
              <a:gd name="T69" fmla="*/ 10 h 202"/>
              <a:gd name="T70" fmla="*/ 837 w 1390"/>
              <a:gd name="T71" fmla="*/ 74 h 202"/>
              <a:gd name="T72" fmla="*/ 770 w 1390"/>
              <a:gd name="T73" fmla="*/ 121 h 202"/>
              <a:gd name="T74" fmla="*/ 802 w 1390"/>
              <a:gd name="T75" fmla="*/ 103 h 202"/>
              <a:gd name="T76" fmla="*/ 794 w 1390"/>
              <a:gd name="T77" fmla="*/ 23 h 202"/>
              <a:gd name="T78" fmla="*/ 986 w 1390"/>
              <a:gd name="T79" fmla="*/ 170 h 202"/>
              <a:gd name="T80" fmla="*/ 918 w 1390"/>
              <a:gd name="T81" fmla="*/ 201 h 202"/>
              <a:gd name="T82" fmla="*/ 871 w 1390"/>
              <a:gd name="T83" fmla="*/ 155 h 202"/>
              <a:gd name="T84" fmla="*/ 889 w 1390"/>
              <a:gd name="T85" fmla="*/ 80 h 202"/>
              <a:gd name="T86" fmla="*/ 952 w 1390"/>
              <a:gd name="T87" fmla="*/ 65 h 202"/>
              <a:gd name="T88" fmla="*/ 993 w 1390"/>
              <a:gd name="T89" fmla="*/ 116 h 202"/>
              <a:gd name="T90" fmla="*/ 921 w 1390"/>
              <a:gd name="T91" fmla="*/ 189 h 202"/>
              <a:gd name="T92" fmla="*/ 981 w 1390"/>
              <a:gd name="T93" fmla="*/ 144 h 202"/>
              <a:gd name="T94" fmla="*/ 945 w 1390"/>
              <a:gd name="T95" fmla="*/ 75 h 202"/>
              <a:gd name="T96" fmla="*/ 890 w 1390"/>
              <a:gd name="T97" fmla="*/ 101 h 202"/>
              <a:gd name="T98" fmla="*/ 1123 w 1390"/>
              <a:gd name="T99" fmla="*/ 187 h 202"/>
              <a:gd name="T100" fmla="*/ 1172 w 1390"/>
              <a:gd name="T101" fmla="*/ 160 h 202"/>
              <a:gd name="T102" fmla="*/ 1118 w 1390"/>
              <a:gd name="T103" fmla="*/ 119 h 202"/>
              <a:gd name="T104" fmla="*/ 1141 w 1390"/>
              <a:gd name="T105" fmla="*/ 63 h 202"/>
              <a:gd name="T106" fmla="*/ 1143 w 1390"/>
              <a:gd name="T107" fmla="*/ 74 h 202"/>
              <a:gd name="T108" fmla="*/ 1130 w 1390"/>
              <a:gd name="T109" fmla="*/ 112 h 202"/>
              <a:gd name="T110" fmla="*/ 1184 w 1390"/>
              <a:gd name="T111" fmla="*/ 172 h 202"/>
              <a:gd name="T112" fmla="*/ 1106 w 1390"/>
              <a:gd name="T113" fmla="*/ 192 h 202"/>
              <a:gd name="T114" fmla="*/ 1260 w 1390"/>
              <a:gd name="T115" fmla="*/ 129 h 202"/>
              <a:gd name="T116" fmla="*/ 1378 w 1390"/>
              <a:gd name="T117" fmla="*/ 38 h 202"/>
              <a:gd name="T118" fmla="*/ 1389 w 1390"/>
              <a:gd name="T119" fmla="*/ 22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32 w 605"/>
              <a:gd name="T1" fmla="*/ 526 h 528"/>
              <a:gd name="T2" fmla="*/ 12 w 605"/>
              <a:gd name="T3" fmla="*/ 513 h 528"/>
              <a:gd name="T4" fmla="*/ 2 w 605"/>
              <a:gd name="T5" fmla="*/ 496 h 528"/>
              <a:gd name="T6" fmla="*/ 1 w 605"/>
              <a:gd name="T7" fmla="*/ 467 h 528"/>
              <a:gd name="T8" fmla="*/ 15 w 605"/>
              <a:gd name="T9" fmla="*/ 442 h 528"/>
              <a:gd name="T10" fmla="*/ 47 w 605"/>
              <a:gd name="T11" fmla="*/ 415 h 528"/>
              <a:gd name="T12" fmla="*/ 105 w 605"/>
              <a:gd name="T13" fmla="*/ 387 h 528"/>
              <a:gd name="T14" fmla="*/ 110 w 605"/>
              <a:gd name="T15" fmla="*/ 380 h 528"/>
              <a:gd name="T16" fmla="*/ 113 w 605"/>
              <a:gd name="T17" fmla="*/ 352 h 528"/>
              <a:gd name="T18" fmla="*/ 112 w 605"/>
              <a:gd name="T19" fmla="*/ 313 h 528"/>
              <a:gd name="T20" fmla="*/ 110 w 605"/>
              <a:gd name="T21" fmla="*/ 239 h 528"/>
              <a:gd name="T22" fmla="*/ 107 w 605"/>
              <a:gd name="T23" fmla="*/ 170 h 528"/>
              <a:gd name="T24" fmla="*/ 106 w 605"/>
              <a:gd name="T25" fmla="*/ 118 h 528"/>
              <a:gd name="T26" fmla="*/ 106 w 605"/>
              <a:gd name="T27" fmla="*/ 69 h 528"/>
              <a:gd name="T28" fmla="*/ 114 w 605"/>
              <a:gd name="T29" fmla="*/ 45 h 528"/>
              <a:gd name="T30" fmla="*/ 134 w 605"/>
              <a:gd name="T31" fmla="*/ 23 h 528"/>
              <a:gd name="T32" fmla="*/ 165 w 605"/>
              <a:gd name="T33" fmla="*/ 7 h 528"/>
              <a:gd name="T34" fmla="*/ 204 w 605"/>
              <a:gd name="T35" fmla="*/ 1 h 528"/>
              <a:gd name="T36" fmla="*/ 216 w 605"/>
              <a:gd name="T37" fmla="*/ 1 h 528"/>
              <a:gd name="T38" fmla="*/ 234 w 605"/>
              <a:gd name="T39" fmla="*/ 5 h 528"/>
              <a:gd name="T40" fmla="*/ 249 w 605"/>
              <a:gd name="T41" fmla="*/ 14 h 528"/>
              <a:gd name="T42" fmla="*/ 262 w 605"/>
              <a:gd name="T43" fmla="*/ 28 h 528"/>
              <a:gd name="T44" fmla="*/ 277 w 605"/>
              <a:gd name="T45" fmla="*/ 16 h 528"/>
              <a:gd name="T46" fmla="*/ 297 w 605"/>
              <a:gd name="T47" fmla="*/ 9 h 528"/>
              <a:gd name="T48" fmla="*/ 316 w 605"/>
              <a:gd name="T49" fmla="*/ 6 h 528"/>
              <a:gd name="T50" fmla="*/ 342 w 605"/>
              <a:gd name="T51" fmla="*/ 7 h 528"/>
              <a:gd name="T52" fmla="*/ 369 w 605"/>
              <a:gd name="T53" fmla="*/ 15 h 528"/>
              <a:gd name="T54" fmla="*/ 390 w 605"/>
              <a:gd name="T55" fmla="*/ 29 h 528"/>
              <a:gd name="T56" fmla="*/ 403 w 605"/>
              <a:gd name="T57" fmla="*/ 33 h 528"/>
              <a:gd name="T58" fmla="*/ 420 w 605"/>
              <a:gd name="T59" fmla="*/ 22 h 528"/>
              <a:gd name="T60" fmla="*/ 439 w 605"/>
              <a:gd name="T61" fmla="*/ 17 h 528"/>
              <a:gd name="T62" fmla="*/ 467 w 605"/>
              <a:gd name="T63" fmla="*/ 17 h 528"/>
              <a:gd name="T64" fmla="*/ 495 w 605"/>
              <a:gd name="T65" fmla="*/ 23 h 528"/>
              <a:gd name="T66" fmla="*/ 515 w 605"/>
              <a:gd name="T67" fmla="*/ 31 h 528"/>
              <a:gd name="T68" fmla="*/ 534 w 605"/>
              <a:gd name="T69" fmla="*/ 53 h 528"/>
              <a:gd name="T70" fmla="*/ 542 w 605"/>
              <a:gd name="T71" fmla="*/ 87 h 528"/>
              <a:gd name="T72" fmla="*/ 541 w 605"/>
              <a:gd name="T73" fmla="*/ 141 h 528"/>
              <a:gd name="T74" fmla="*/ 530 w 605"/>
              <a:gd name="T75" fmla="*/ 225 h 528"/>
              <a:gd name="T76" fmla="*/ 524 w 605"/>
              <a:gd name="T77" fmla="*/ 269 h 528"/>
              <a:gd name="T78" fmla="*/ 519 w 605"/>
              <a:gd name="T79" fmla="*/ 314 h 528"/>
              <a:gd name="T80" fmla="*/ 512 w 605"/>
              <a:gd name="T81" fmla="*/ 361 h 528"/>
              <a:gd name="T82" fmla="*/ 517 w 605"/>
              <a:gd name="T83" fmla="*/ 375 h 528"/>
              <a:gd name="T84" fmla="*/ 537 w 605"/>
              <a:gd name="T85" fmla="*/ 382 h 528"/>
              <a:gd name="T86" fmla="*/ 568 w 605"/>
              <a:gd name="T87" fmla="*/ 399 h 528"/>
              <a:gd name="T88" fmla="*/ 589 w 605"/>
              <a:gd name="T89" fmla="*/ 418 h 528"/>
              <a:gd name="T90" fmla="*/ 601 w 605"/>
              <a:gd name="T91" fmla="*/ 439 h 528"/>
              <a:gd name="T92" fmla="*/ 605 w 605"/>
              <a:gd name="T93" fmla="*/ 467 h 528"/>
              <a:gd name="T94" fmla="*/ 596 w 605"/>
              <a:gd name="T95" fmla="*/ 495 h 528"/>
              <a:gd name="T96" fmla="*/ 581 w 605"/>
              <a:gd name="T97" fmla="*/ 509 h 528"/>
              <a:gd name="T98" fmla="*/ 565 w 605"/>
              <a:gd name="T99" fmla="*/ 516 h 528"/>
              <a:gd name="T100" fmla="*/ 545 w 605"/>
              <a:gd name="T101" fmla="*/ 518 h 528"/>
              <a:gd name="T102" fmla="*/ 505 w 605"/>
              <a:gd name="T103" fmla="*/ 511 h 528"/>
              <a:gd name="T104" fmla="*/ 451 w 605"/>
              <a:gd name="T105" fmla="*/ 491 h 528"/>
              <a:gd name="T106" fmla="*/ 397 w 605"/>
              <a:gd name="T107" fmla="*/ 477 h 528"/>
              <a:gd name="T108" fmla="*/ 350 w 605"/>
              <a:gd name="T109" fmla="*/ 471 h 528"/>
              <a:gd name="T110" fmla="*/ 304 w 605"/>
              <a:gd name="T111" fmla="*/ 471 h 528"/>
              <a:gd name="T112" fmla="*/ 258 w 605"/>
              <a:gd name="T113" fmla="*/ 474 h 528"/>
              <a:gd name="T114" fmla="*/ 205 w 605"/>
              <a:gd name="T115" fmla="*/ 483 h 528"/>
              <a:gd name="T116" fmla="*/ 162 w 605"/>
              <a:gd name="T117" fmla="*/ 495 h 528"/>
              <a:gd name="T118" fmla="*/ 111 w 605"/>
              <a:gd name="T119" fmla="*/ 514 h 528"/>
              <a:gd name="T120" fmla="*/ 68 w 605"/>
              <a:gd name="T121" fmla="*/ 52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8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463 w 527"/>
              <a:gd name="T1" fmla="*/ 90 h 449"/>
              <a:gd name="T2" fmla="*/ 447 w 527"/>
              <a:gd name="T3" fmla="*/ 216 h 449"/>
              <a:gd name="T4" fmla="*/ 432 w 527"/>
              <a:gd name="T5" fmla="*/ 324 h 449"/>
              <a:gd name="T6" fmla="*/ 432 w 527"/>
              <a:gd name="T7" fmla="*/ 346 h 449"/>
              <a:gd name="T8" fmla="*/ 442 w 527"/>
              <a:gd name="T9" fmla="*/ 359 h 449"/>
              <a:gd name="T10" fmla="*/ 492 w 527"/>
              <a:gd name="T11" fmla="*/ 383 h 449"/>
              <a:gd name="T12" fmla="*/ 525 w 527"/>
              <a:gd name="T13" fmla="*/ 409 h 449"/>
              <a:gd name="T14" fmla="*/ 526 w 527"/>
              <a:gd name="T15" fmla="*/ 428 h 449"/>
              <a:gd name="T16" fmla="*/ 513 w 527"/>
              <a:gd name="T17" fmla="*/ 438 h 449"/>
              <a:gd name="T18" fmla="*/ 479 w 527"/>
              <a:gd name="T19" fmla="*/ 434 h 449"/>
              <a:gd name="T20" fmla="*/ 397 w 527"/>
              <a:gd name="T21" fmla="*/ 406 h 449"/>
              <a:gd name="T22" fmla="*/ 323 w 527"/>
              <a:gd name="T23" fmla="*/ 392 h 449"/>
              <a:gd name="T24" fmla="*/ 232 w 527"/>
              <a:gd name="T25" fmla="*/ 393 h 449"/>
              <a:gd name="T26" fmla="*/ 157 w 527"/>
              <a:gd name="T27" fmla="*/ 404 h 449"/>
              <a:gd name="T28" fmla="*/ 35 w 527"/>
              <a:gd name="T29" fmla="*/ 445 h 449"/>
              <a:gd name="T30" fmla="*/ 4 w 527"/>
              <a:gd name="T31" fmla="*/ 448 h 449"/>
              <a:gd name="T32" fmla="*/ 0 w 527"/>
              <a:gd name="T33" fmla="*/ 440 h 449"/>
              <a:gd name="T34" fmla="*/ 19 w 527"/>
              <a:gd name="T35" fmla="*/ 416 h 449"/>
              <a:gd name="T36" fmla="*/ 90 w 527"/>
              <a:gd name="T37" fmla="*/ 378 h 449"/>
              <a:gd name="T38" fmla="*/ 105 w 527"/>
              <a:gd name="T39" fmla="*/ 361 h 449"/>
              <a:gd name="T40" fmla="*/ 113 w 527"/>
              <a:gd name="T41" fmla="*/ 328 h 449"/>
              <a:gd name="T42" fmla="*/ 112 w 527"/>
              <a:gd name="T43" fmla="*/ 251 h 449"/>
              <a:gd name="T44" fmla="*/ 109 w 527"/>
              <a:gd name="T45" fmla="*/ 153 h 449"/>
              <a:gd name="T46" fmla="*/ 105 w 527"/>
              <a:gd name="T47" fmla="*/ 65 h 449"/>
              <a:gd name="T48" fmla="*/ 109 w 527"/>
              <a:gd name="T49" fmla="*/ 26 h 449"/>
              <a:gd name="T50" fmla="*/ 124 w 527"/>
              <a:gd name="T51" fmla="*/ 12 h 449"/>
              <a:gd name="T52" fmla="*/ 155 w 527"/>
              <a:gd name="T53" fmla="*/ 1 h 449"/>
              <a:gd name="T54" fmla="*/ 183 w 527"/>
              <a:gd name="T55" fmla="*/ 3 h 449"/>
              <a:gd name="T56" fmla="*/ 194 w 527"/>
              <a:gd name="T57" fmla="*/ 26 h 449"/>
              <a:gd name="T58" fmla="*/ 196 w 527"/>
              <a:gd name="T59" fmla="*/ 71 h 449"/>
              <a:gd name="T60" fmla="*/ 221 w 527"/>
              <a:gd name="T61" fmla="*/ 80 h 449"/>
              <a:gd name="T62" fmla="*/ 240 w 527"/>
              <a:gd name="T63" fmla="*/ 74 h 449"/>
              <a:gd name="T64" fmla="*/ 244 w 527"/>
              <a:gd name="T65" fmla="*/ 42 h 449"/>
              <a:gd name="T66" fmla="*/ 249 w 527"/>
              <a:gd name="T67" fmla="*/ 18 h 449"/>
              <a:gd name="T68" fmla="*/ 266 w 527"/>
              <a:gd name="T69" fmla="*/ 6 h 449"/>
              <a:gd name="T70" fmla="*/ 300 w 527"/>
              <a:gd name="T71" fmla="*/ 6 h 449"/>
              <a:gd name="T72" fmla="*/ 325 w 527"/>
              <a:gd name="T73" fmla="*/ 20 h 449"/>
              <a:gd name="T74" fmla="*/ 326 w 527"/>
              <a:gd name="T75" fmla="*/ 50 h 449"/>
              <a:gd name="T76" fmla="*/ 331 w 527"/>
              <a:gd name="T77" fmla="*/ 77 h 449"/>
              <a:gd name="T78" fmla="*/ 353 w 527"/>
              <a:gd name="T79" fmla="*/ 82 h 449"/>
              <a:gd name="T80" fmla="*/ 375 w 527"/>
              <a:gd name="T81" fmla="*/ 77 h 449"/>
              <a:gd name="T82" fmla="*/ 380 w 527"/>
              <a:gd name="T83" fmla="*/ 57 h 449"/>
              <a:gd name="T84" fmla="*/ 388 w 527"/>
              <a:gd name="T85" fmla="*/ 26 h 449"/>
              <a:gd name="T86" fmla="*/ 414 w 527"/>
              <a:gd name="T87" fmla="*/ 16 h 449"/>
              <a:gd name="T88" fmla="*/ 455 w 527"/>
              <a:gd name="T89" fmla="*/ 26 h 449"/>
              <a:gd name="T90" fmla="*/ 462 w 527"/>
              <a:gd name="T91" fmla="*/ 36 h 449"/>
              <a:gd name="T92" fmla="*/ 203 w 527"/>
              <a:gd name="T93" fmla="*/ 299 h 449"/>
              <a:gd name="T94" fmla="*/ 206 w 527"/>
              <a:gd name="T95" fmla="*/ 320 h 449"/>
              <a:gd name="T96" fmla="*/ 224 w 527"/>
              <a:gd name="T97" fmla="*/ 326 h 449"/>
              <a:gd name="T98" fmla="*/ 269 w 527"/>
              <a:gd name="T99" fmla="*/ 325 h 449"/>
              <a:gd name="T100" fmla="*/ 318 w 527"/>
              <a:gd name="T101" fmla="*/ 326 h 449"/>
              <a:gd name="T102" fmla="*/ 328 w 527"/>
              <a:gd name="T103" fmla="*/ 321 h 449"/>
              <a:gd name="T104" fmla="*/ 328 w 527"/>
              <a:gd name="T105" fmla="*/ 287 h 449"/>
              <a:gd name="T106" fmla="*/ 310 w 527"/>
              <a:gd name="T107" fmla="*/ 226 h 449"/>
              <a:gd name="T108" fmla="*/ 286 w 527"/>
              <a:gd name="T109" fmla="*/ 205 h 449"/>
              <a:gd name="T110" fmla="*/ 249 w 527"/>
              <a:gd name="T111" fmla="*/ 206 h 449"/>
              <a:gd name="T112" fmla="*/ 229 w 527"/>
              <a:gd name="T113" fmla="*/ 220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41 w 480"/>
              <a:gd name="T1" fmla="*/ 534 h 535"/>
              <a:gd name="T2" fmla="*/ 221 w 480"/>
              <a:gd name="T3" fmla="*/ 532 h 535"/>
              <a:gd name="T4" fmla="*/ 197 w 480"/>
              <a:gd name="T5" fmla="*/ 526 h 535"/>
              <a:gd name="T6" fmla="*/ 173 w 480"/>
              <a:gd name="T7" fmla="*/ 516 h 535"/>
              <a:gd name="T8" fmla="*/ 146 w 480"/>
              <a:gd name="T9" fmla="*/ 501 h 535"/>
              <a:gd name="T10" fmla="*/ 119 w 480"/>
              <a:gd name="T11" fmla="*/ 480 h 535"/>
              <a:gd name="T12" fmla="*/ 94 w 480"/>
              <a:gd name="T13" fmla="*/ 455 h 535"/>
              <a:gd name="T14" fmla="*/ 70 w 480"/>
              <a:gd name="T15" fmla="*/ 423 h 535"/>
              <a:gd name="T16" fmla="*/ 49 w 480"/>
              <a:gd name="T17" fmla="*/ 387 h 535"/>
              <a:gd name="T18" fmla="*/ 34 w 480"/>
              <a:gd name="T19" fmla="*/ 353 h 535"/>
              <a:gd name="T20" fmla="*/ 17 w 480"/>
              <a:gd name="T21" fmla="*/ 306 h 535"/>
              <a:gd name="T22" fmla="*/ 5 w 480"/>
              <a:gd name="T23" fmla="*/ 253 h 535"/>
              <a:gd name="T24" fmla="*/ 0 w 480"/>
              <a:gd name="T25" fmla="*/ 213 h 535"/>
              <a:gd name="T26" fmla="*/ 0 w 480"/>
              <a:gd name="T27" fmla="*/ 188 h 535"/>
              <a:gd name="T28" fmla="*/ 3 w 480"/>
              <a:gd name="T29" fmla="*/ 168 h 535"/>
              <a:gd name="T30" fmla="*/ 8 w 480"/>
              <a:gd name="T31" fmla="*/ 152 h 535"/>
              <a:gd name="T32" fmla="*/ 17 w 480"/>
              <a:gd name="T33" fmla="*/ 138 h 535"/>
              <a:gd name="T34" fmla="*/ 29 w 480"/>
              <a:gd name="T35" fmla="*/ 127 h 535"/>
              <a:gd name="T36" fmla="*/ 42 w 480"/>
              <a:gd name="T37" fmla="*/ 117 h 535"/>
              <a:gd name="T38" fmla="*/ 67 w 480"/>
              <a:gd name="T39" fmla="*/ 107 h 535"/>
              <a:gd name="T40" fmla="*/ 88 w 480"/>
              <a:gd name="T41" fmla="*/ 100 h 535"/>
              <a:gd name="T42" fmla="*/ 96 w 480"/>
              <a:gd name="T43" fmla="*/ 99 h 535"/>
              <a:gd name="T44" fmla="*/ 138 w 480"/>
              <a:gd name="T45" fmla="*/ 88 h 535"/>
              <a:gd name="T46" fmla="*/ 205 w 480"/>
              <a:gd name="T47" fmla="*/ 68 h 535"/>
              <a:gd name="T48" fmla="*/ 261 w 480"/>
              <a:gd name="T49" fmla="*/ 46 h 535"/>
              <a:gd name="T50" fmla="*/ 298 w 480"/>
              <a:gd name="T51" fmla="*/ 29 h 535"/>
              <a:gd name="T52" fmla="*/ 327 w 480"/>
              <a:gd name="T53" fmla="*/ 13 h 535"/>
              <a:gd name="T54" fmla="*/ 351 w 480"/>
              <a:gd name="T55" fmla="*/ 4 h 535"/>
              <a:gd name="T56" fmla="*/ 369 w 480"/>
              <a:gd name="T57" fmla="*/ 1 h 535"/>
              <a:gd name="T58" fmla="*/ 387 w 480"/>
              <a:gd name="T59" fmla="*/ 1 h 535"/>
              <a:gd name="T60" fmla="*/ 406 w 480"/>
              <a:gd name="T61" fmla="*/ 5 h 535"/>
              <a:gd name="T62" fmla="*/ 420 w 480"/>
              <a:gd name="T63" fmla="*/ 10 h 535"/>
              <a:gd name="T64" fmla="*/ 435 w 480"/>
              <a:gd name="T65" fmla="*/ 21 h 535"/>
              <a:gd name="T66" fmla="*/ 448 w 480"/>
              <a:gd name="T67" fmla="*/ 36 h 535"/>
              <a:gd name="T68" fmla="*/ 460 w 480"/>
              <a:gd name="T69" fmla="*/ 58 h 535"/>
              <a:gd name="T70" fmla="*/ 468 w 480"/>
              <a:gd name="T71" fmla="*/ 86 h 535"/>
              <a:gd name="T72" fmla="*/ 473 w 480"/>
              <a:gd name="T73" fmla="*/ 118 h 535"/>
              <a:gd name="T74" fmla="*/ 479 w 480"/>
              <a:gd name="T75" fmla="*/ 182 h 535"/>
              <a:gd name="T76" fmla="*/ 480 w 480"/>
              <a:gd name="T77" fmla="*/ 219 h 535"/>
              <a:gd name="T78" fmla="*/ 480 w 480"/>
              <a:gd name="T79" fmla="*/ 258 h 535"/>
              <a:gd name="T80" fmla="*/ 476 w 480"/>
              <a:gd name="T81" fmla="*/ 299 h 535"/>
              <a:gd name="T82" fmla="*/ 467 w 480"/>
              <a:gd name="T83" fmla="*/ 341 h 535"/>
              <a:gd name="T84" fmla="*/ 453 w 480"/>
              <a:gd name="T85" fmla="*/ 384 h 535"/>
              <a:gd name="T86" fmla="*/ 433 w 480"/>
              <a:gd name="T87" fmla="*/ 426 h 535"/>
              <a:gd name="T88" fmla="*/ 417 w 480"/>
              <a:gd name="T89" fmla="*/ 450 h 535"/>
              <a:gd name="T90" fmla="*/ 397 w 480"/>
              <a:gd name="T91" fmla="*/ 471 h 535"/>
              <a:gd name="T92" fmla="*/ 375 w 480"/>
              <a:gd name="T93" fmla="*/ 489 h 535"/>
              <a:gd name="T94" fmla="*/ 350 w 480"/>
              <a:gd name="T95" fmla="*/ 505 h 535"/>
              <a:gd name="T96" fmla="*/ 324 w 480"/>
              <a:gd name="T97" fmla="*/ 518 h 535"/>
              <a:gd name="T98" fmla="*/ 298 w 480"/>
              <a:gd name="T99" fmla="*/ 528 h 535"/>
              <a:gd name="T100" fmla="*/ 273 w 480"/>
              <a:gd name="T101" fmla="*/ 533 h 535"/>
              <a:gd name="T102" fmla="*/ 249 w 480"/>
              <a:gd name="T103" fmla="*/ 535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0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317 w 402"/>
              <a:gd name="T1" fmla="*/ 3 h 455"/>
              <a:gd name="T2" fmla="*/ 347 w 402"/>
              <a:gd name="T3" fmla="*/ 0 h 455"/>
              <a:gd name="T4" fmla="*/ 373 w 402"/>
              <a:gd name="T5" fmla="*/ 15 h 455"/>
              <a:gd name="T6" fmla="*/ 391 w 402"/>
              <a:gd name="T7" fmla="*/ 53 h 455"/>
              <a:gd name="T8" fmla="*/ 401 w 402"/>
              <a:gd name="T9" fmla="*/ 145 h 455"/>
              <a:gd name="T10" fmla="*/ 401 w 402"/>
              <a:gd name="T11" fmla="*/ 222 h 455"/>
              <a:gd name="T12" fmla="*/ 386 w 402"/>
              <a:gd name="T13" fmla="*/ 305 h 455"/>
              <a:gd name="T14" fmla="*/ 354 w 402"/>
              <a:gd name="T15" fmla="*/ 377 h 455"/>
              <a:gd name="T16" fmla="*/ 321 w 402"/>
              <a:gd name="T17" fmla="*/ 410 h 455"/>
              <a:gd name="T18" fmla="*/ 282 w 402"/>
              <a:gd name="T19" fmla="*/ 436 h 455"/>
              <a:gd name="T20" fmla="*/ 239 w 402"/>
              <a:gd name="T21" fmla="*/ 452 h 455"/>
              <a:gd name="T22" fmla="*/ 196 w 402"/>
              <a:gd name="T23" fmla="*/ 454 h 455"/>
              <a:gd name="T24" fmla="*/ 149 w 402"/>
              <a:gd name="T25" fmla="*/ 439 h 455"/>
              <a:gd name="T26" fmla="*/ 104 w 402"/>
              <a:gd name="T27" fmla="*/ 410 h 455"/>
              <a:gd name="T28" fmla="*/ 63 w 402"/>
              <a:gd name="T29" fmla="*/ 363 h 455"/>
              <a:gd name="T30" fmla="*/ 18 w 402"/>
              <a:gd name="T31" fmla="*/ 259 h 455"/>
              <a:gd name="T32" fmla="*/ 1 w 402"/>
              <a:gd name="T33" fmla="*/ 173 h 455"/>
              <a:gd name="T34" fmla="*/ 3 w 402"/>
              <a:gd name="T35" fmla="*/ 132 h 455"/>
              <a:gd name="T36" fmla="*/ 18 w 402"/>
              <a:gd name="T37" fmla="*/ 115 h 455"/>
              <a:gd name="T38" fmla="*/ 64 w 402"/>
              <a:gd name="T39" fmla="*/ 97 h 455"/>
              <a:gd name="T40" fmla="*/ 179 w 402"/>
              <a:gd name="T41" fmla="*/ 65 h 455"/>
              <a:gd name="T42" fmla="*/ 278 w 402"/>
              <a:gd name="T43" fmla="*/ 23 h 455"/>
              <a:gd name="T44" fmla="*/ 61 w 402"/>
              <a:gd name="T45" fmla="*/ 244 h 455"/>
              <a:gd name="T46" fmla="*/ 70 w 402"/>
              <a:gd name="T47" fmla="*/ 248 h 455"/>
              <a:gd name="T48" fmla="*/ 85 w 402"/>
              <a:gd name="T49" fmla="*/ 240 h 455"/>
              <a:gd name="T50" fmla="*/ 153 w 402"/>
              <a:gd name="T51" fmla="*/ 209 h 455"/>
              <a:gd name="T52" fmla="*/ 163 w 402"/>
              <a:gd name="T53" fmla="*/ 197 h 455"/>
              <a:gd name="T54" fmla="*/ 155 w 402"/>
              <a:gd name="T55" fmla="*/ 190 h 455"/>
              <a:gd name="T56" fmla="*/ 108 w 402"/>
              <a:gd name="T57" fmla="*/ 183 h 455"/>
              <a:gd name="T58" fmla="*/ 78 w 402"/>
              <a:gd name="T59" fmla="*/ 195 h 455"/>
              <a:gd name="T60" fmla="*/ 64 w 402"/>
              <a:gd name="T61" fmla="*/ 217 h 455"/>
              <a:gd name="T62" fmla="*/ 221 w 402"/>
              <a:gd name="T63" fmla="*/ 181 h 455"/>
              <a:gd name="T64" fmla="*/ 222 w 402"/>
              <a:gd name="T65" fmla="*/ 197 h 455"/>
              <a:gd name="T66" fmla="*/ 249 w 402"/>
              <a:gd name="T67" fmla="*/ 193 h 455"/>
              <a:gd name="T68" fmla="*/ 331 w 402"/>
              <a:gd name="T69" fmla="*/ 182 h 455"/>
              <a:gd name="T70" fmla="*/ 343 w 402"/>
              <a:gd name="T71" fmla="*/ 173 h 455"/>
              <a:gd name="T72" fmla="*/ 332 w 402"/>
              <a:gd name="T73" fmla="*/ 157 h 455"/>
              <a:gd name="T74" fmla="*/ 289 w 402"/>
              <a:gd name="T75" fmla="*/ 138 h 455"/>
              <a:gd name="T76" fmla="*/ 266 w 402"/>
              <a:gd name="T77" fmla="*/ 138 h 455"/>
              <a:gd name="T78" fmla="*/ 244 w 402"/>
              <a:gd name="T79" fmla="*/ 150 h 455"/>
              <a:gd name="T80" fmla="*/ 144 w 402"/>
              <a:gd name="T81" fmla="*/ 353 h 455"/>
              <a:gd name="T82" fmla="*/ 183 w 402"/>
              <a:gd name="T83" fmla="*/ 370 h 455"/>
              <a:gd name="T84" fmla="*/ 228 w 402"/>
              <a:gd name="T85" fmla="*/ 372 h 455"/>
              <a:gd name="T86" fmla="*/ 270 w 402"/>
              <a:gd name="T87" fmla="*/ 354 h 455"/>
              <a:gd name="T88" fmla="*/ 303 w 402"/>
              <a:gd name="T89" fmla="*/ 315 h 455"/>
              <a:gd name="T90" fmla="*/ 307 w 402"/>
              <a:gd name="T91" fmla="*/ 286 h 455"/>
              <a:gd name="T92" fmla="*/ 291 w 402"/>
              <a:gd name="T93" fmla="*/ 284 h 455"/>
              <a:gd name="T94" fmla="*/ 264 w 402"/>
              <a:gd name="T95" fmla="*/ 302 h 455"/>
              <a:gd name="T96" fmla="*/ 209 w 402"/>
              <a:gd name="T97" fmla="*/ 324 h 455"/>
              <a:gd name="T98" fmla="*/ 148 w 402"/>
              <a:gd name="T99" fmla="*/ 338 h 455"/>
              <a:gd name="T100" fmla="*/ 137 w 402"/>
              <a:gd name="T101" fmla="*/ 343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3 w 545"/>
              <a:gd name="T1" fmla="*/ 587 h 594"/>
              <a:gd name="T2" fmla="*/ 5 w 545"/>
              <a:gd name="T3" fmla="*/ 565 h 594"/>
              <a:gd name="T4" fmla="*/ 0 w 545"/>
              <a:gd name="T5" fmla="*/ 542 h 594"/>
              <a:gd name="T6" fmla="*/ 9 w 545"/>
              <a:gd name="T7" fmla="*/ 520 h 594"/>
              <a:gd name="T8" fmla="*/ 44 w 545"/>
              <a:gd name="T9" fmla="*/ 485 h 594"/>
              <a:gd name="T10" fmla="*/ 90 w 545"/>
              <a:gd name="T11" fmla="*/ 459 h 594"/>
              <a:gd name="T12" fmla="*/ 178 w 545"/>
              <a:gd name="T13" fmla="*/ 430 h 594"/>
              <a:gd name="T14" fmla="*/ 192 w 545"/>
              <a:gd name="T15" fmla="*/ 375 h 594"/>
              <a:gd name="T16" fmla="*/ 159 w 545"/>
              <a:gd name="T17" fmla="*/ 291 h 594"/>
              <a:gd name="T18" fmla="*/ 88 w 545"/>
              <a:gd name="T19" fmla="*/ 191 h 594"/>
              <a:gd name="T20" fmla="*/ 54 w 545"/>
              <a:gd name="T21" fmla="*/ 135 h 594"/>
              <a:gd name="T22" fmla="*/ 32 w 545"/>
              <a:gd name="T23" fmla="*/ 79 h 594"/>
              <a:gd name="T24" fmla="*/ 36 w 545"/>
              <a:gd name="T25" fmla="*/ 34 h 594"/>
              <a:gd name="T26" fmla="*/ 66 w 545"/>
              <a:gd name="T27" fmla="*/ 4 h 594"/>
              <a:gd name="T28" fmla="*/ 104 w 545"/>
              <a:gd name="T29" fmla="*/ 1 h 594"/>
              <a:gd name="T30" fmla="*/ 159 w 545"/>
              <a:gd name="T31" fmla="*/ 26 h 594"/>
              <a:gd name="T32" fmla="*/ 234 w 545"/>
              <a:gd name="T33" fmla="*/ 83 h 594"/>
              <a:gd name="T34" fmla="*/ 261 w 545"/>
              <a:gd name="T35" fmla="*/ 120 h 594"/>
              <a:gd name="T36" fmla="*/ 273 w 545"/>
              <a:gd name="T37" fmla="*/ 161 h 594"/>
              <a:gd name="T38" fmla="*/ 309 w 545"/>
              <a:gd name="T39" fmla="*/ 99 h 594"/>
              <a:gd name="T40" fmla="*/ 349 w 545"/>
              <a:gd name="T41" fmla="*/ 62 h 594"/>
              <a:gd name="T42" fmla="*/ 389 w 545"/>
              <a:gd name="T43" fmla="*/ 42 h 594"/>
              <a:gd name="T44" fmla="*/ 425 w 545"/>
              <a:gd name="T45" fmla="*/ 38 h 594"/>
              <a:gd name="T46" fmla="*/ 438 w 545"/>
              <a:gd name="T47" fmla="*/ 37 h 594"/>
              <a:gd name="T48" fmla="*/ 466 w 545"/>
              <a:gd name="T49" fmla="*/ 42 h 594"/>
              <a:gd name="T50" fmla="*/ 488 w 545"/>
              <a:gd name="T51" fmla="*/ 56 h 594"/>
              <a:gd name="T52" fmla="*/ 503 w 545"/>
              <a:gd name="T53" fmla="*/ 91 h 594"/>
              <a:gd name="T54" fmla="*/ 498 w 545"/>
              <a:gd name="T55" fmla="*/ 133 h 594"/>
              <a:gd name="T56" fmla="*/ 465 w 545"/>
              <a:gd name="T57" fmla="*/ 191 h 594"/>
              <a:gd name="T58" fmla="*/ 421 w 545"/>
              <a:gd name="T59" fmla="*/ 252 h 594"/>
              <a:gd name="T60" fmla="*/ 389 w 545"/>
              <a:gd name="T61" fmla="*/ 298 h 594"/>
              <a:gd name="T62" fmla="*/ 354 w 545"/>
              <a:gd name="T63" fmla="*/ 326 h 594"/>
              <a:gd name="T64" fmla="*/ 313 w 545"/>
              <a:gd name="T65" fmla="*/ 345 h 594"/>
              <a:gd name="T66" fmla="*/ 304 w 545"/>
              <a:gd name="T67" fmla="*/ 354 h 594"/>
              <a:gd name="T68" fmla="*/ 301 w 545"/>
              <a:gd name="T69" fmla="*/ 407 h 594"/>
              <a:gd name="T70" fmla="*/ 316 w 545"/>
              <a:gd name="T71" fmla="*/ 422 h 594"/>
              <a:gd name="T72" fmla="*/ 432 w 545"/>
              <a:gd name="T73" fmla="*/ 433 h 594"/>
              <a:gd name="T74" fmla="*/ 501 w 545"/>
              <a:gd name="T75" fmla="*/ 453 h 594"/>
              <a:gd name="T76" fmla="*/ 533 w 545"/>
              <a:gd name="T77" fmla="*/ 481 h 594"/>
              <a:gd name="T78" fmla="*/ 544 w 545"/>
              <a:gd name="T79" fmla="*/ 504 h 594"/>
              <a:gd name="T80" fmla="*/ 544 w 545"/>
              <a:gd name="T81" fmla="*/ 525 h 594"/>
              <a:gd name="T82" fmla="*/ 533 w 545"/>
              <a:gd name="T83" fmla="*/ 546 h 594"/>
              <a:gd name="T84" fmla="*/ 510 w 545"/>
              <a:gd name="T85" fmla="*/ 560 h 594"/>
              <a:gd name="T86" fmla="*/ 471 w 545"/>
              <a:gd name="T87" fmla="*/ 561 h 594"/>
              <a:gd name="T88" fmla="*/ 417 w 545"/>
              <a:gd name="T89" fmla="*/ 552 h 594"/>
              <a:gd name="T90" fmla="*/ 340 w 545"/>
              <a:gd name="T91" fmla="*/ 543 h 594"/>
              <a:gd name="T92" fmla="*/ 295 w 545"/>
              <a:gd name="T93" fmla="*/ 541 h 594"/>
              <a:gd name="T94" fmla="*/ 211 w 545"/>
              <a:gd name="T95" fmla="*/ 556 h 594"/>
              <a:gd name="T96" fmla="*/ 173 w 545"/>
              <a:gd name="T97" fmla="*/ 566 h 594"/>
              <a:gd name="T98" fmla="*/ 104 w 545"/>
              <a:gd name="T99" fmla="*/ 588 h 594"/>
              <a:gd name="T100" fmla="*/ 60 w 545"/>
              <a:gd name="T101" fmla="*/ 594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2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183 w 465"/>
              <a:gd name="T1" fmla="*/ 94 h 516"/>
              <a:gd name="T2" fmla="*/ 194 w 465"/>
              <a:gd name="T3" fmla="*/ 126 h 516"/>
              <a:gd name="T4" fmla="*/ 199 w 465"/>
              <a:gd name="T5" fmla="*/ 208 h 516"/>
              <a:gd name="T6" fmla="*/ 208 w 465"/>
              <a:gd name="T7" fmla="*/ 223 h 516"/>
              <a:gd name="T8" fmla="*/ 218 w 465"/>
              <a:gd name="T9" fmla="*/ 221 h 516"/>
              <a:gd name="T10" fmla="*/ 240 w 465"/>
              <a:gd name="T11" fmla="*/ 199 h 516"/>
              <a:gd name="T12" fmla="*/ 264 w 465"/>
              <a:gd name="T13" fmla="*/ 149 h 516"/>
              <a:gd name="T14" fmla="*/ 294 w 465"/>
              <a:gd name="T15" fmla="*/ 94 h 516"/>
              <a:gd name="T16" fmla="*/ 329 w 465"/>
              <a:gd name="T17" fmla="*/ 57 h 516"/>
              <a:gd name="T18" fmla="*/ 375 w 465"/>
              <a:gd name="T19" fmla="*/ 39 h 516"/>
              <a:gd name="T20" fmla="*/ 414 w 465"/>
              <a:gd name="T21" fmla="*/ 41 h 516"/>
              <a:gd name="T22" fmla="*/ 423 w 465"/>
              <a:gd name="T23" fmla="*/ 52 h 516"/>
              <a:gd name="T24" fmla="*/ 424 w 465"/>
              <a:gd name="T25" fmla="*/ 73 h 516"/>
              <a:gd name="T26" fmla="*/ 401 w 465"/>
              <a:gd name="T27" fmla="*/ 118 h 516"/>
              <a:gd name="T28" fmla="*/ 324 w 465"/>
              <a:gd name="T29" fmla="*/ 226 h 516"/>
              <a:gd name="T30" fmla="*/ 283 w 465"/>
              <a:gd name="T31" fmla="*/ 258 h 516"/>
              <a:gd name="T32" fmla="*/ 237 w 465"/>
              <a:gd name="T33" fmla="*/ 285 h 516"/>
              <a:gd name="T34" fmla="*/ 224 w 465"/>
              <a:gd name="T35" fmla="*/ 314 h 516"/>
              <a:gd name="T36" fmla="*/ 221 w 465"/>
              <a:gd name="T37" fmla="*/ 369 h 516"/>
              <a:gd name="T38" fmla="*/ 230 w 465"/>
              <a:gd name="T39" fmla="*/ 406 h 516"/>
              <a:gd name="T40" fmla="*/ 257 w 465"/>
              <a:gd name="T41" fmla="*/ 420 h 516"/>
              <a:gd name="T42" fmla="*/ 319 w 465"/>
              <a:gd name="T43" fmla="*/ 427 h 516"/>
              <a:gd name="T44" fmla="*/ 411 w 465"/>
              <a:gd name="T45" fmla="*/ 438 h 516"/>
              <a:gd name="T46" fmla="*/ 449 w 465"/>
              <a:gd name="T47" fmla="*/ 454 h 516"/>
              <a:gd name="T48" fmla="*/ 465 w 465"/>
              <a:gd name="T49" fmla="*/ 475 h 516"/>
              <a:gd name="T50" fmla="*/ 451 w 465"/>
              <a:gd name="T51" fmla="*/ 483 h 516"/>
              <a:gd name="T52" fmla="*/ 381 w 465"/>
              <a:gd name="T53" fmla="*/ 474 h 516"/>
              <a:gd name="T54" fmla="*/ 274 w 465"/>
              <a:gd name="T55" fmla="*/ 463 h 516"/>
              <a:gd name="T56" fmla="*/ 188 w 465"/>
              <a:gd name="T57" fmla="*/ 471 h 516"/>
              <a:gd name="T58" fmla="*/ 98 w 465"/>
              <a:gd name="T59" fmla="*/ 497 h 516"/>
              <a:gd name="T60" fmla="*/ 33 w 465"/>
              <a:gd name="T61" fmla="*/ 514 h 516"/>
              <a:gd name="T62" fmla="*/ 3 w 465"/>
              <a:gd name="T63" fmla="*/ 513 h 516"/>
              <a:gd name="T64" fmla="*/ 3 w 465"/>
              <a:gd name="T65" fmla="*/ 501 h 516"/>
              <a:gd name="T66" fmla="*/ 31 w 465"/>
              <a:gd name="T67" fmla="*/ 475 h 516"/>
              <a:gd name="T68" fmla="*/ 87 w 465"/>
              <a:gd name="T69" fmla="*/ 448 h 516"/>
              <a:gd name="T70" fmla="*/ 173 w 465"/>
              <a:gd name="T71" fmla="*/ 419 h 516"/>
              <a:gd name="T72" fmla="*/ 187 w 465"/>
              <a:gd name="T73" fmla="*/ 387 h 516"/>
              <a:gd name="T74" fmla="*/ 189 w 465"/>
              <a:gd name="T75" fmla="*/ 290 h 516"/>
              <a:gd name="T76" fmla="*/ 158 w 465"/>
              <a:gd name="T77" fmla="*/ 239 h 516"/>
              <a:gd name="T78" fmla="*/ 81 w 465"/>
              <a:gd name="T79" fmla="*/ 132 h 516"/>
              <a:gd name="T80" fmla="*/ 44 w 465"/>
              <a:gd name="T81" fmla="*/ 66 h 516"/>
              <a:gd name="T82" fmla="*/ 30 w 465"/>
              <a:gd name="T83" fmla="*/ 28 h 516"/>
              <a:gd name="T84" fmla="*/ 34 w 465"/>
              <a:gd name="T85" fmla="*/ 6 h 516"/>
              <a:gd name="T86" fmla="*/ 48 w 465"/>
              <a:gd name="T87" fmla="*/ 0 h 516"/>
              <a:gd name="T88" fmla="*/ 87 w 465"/>
              <a:gd name="T89" fmla="*/ 13 h 516"/>
              <a:gd name="T90" fmla="*/ 158 w 465"/>
              <a:gd name="T91" fmla="*/ 65 h 516"/>
              <a:gd name="T92" fmla="*/ 346 w 465"/>
              <a:gd name="T93" fmla="*/ 72 h 516"/>
              <a:gd name="T94" fmla="*/ 323 w 465"/>
              <a:gd name="T95" fmla="*/ 93 h 516"/>
              <a:gd name="T96" fmla="*/ 303 w 465"/>
              <a:gd name="T97" fmla="*/ 125 h 516"/>
              <a:gd name="T98" fmla="*/ 305 w 465"/>
              <a:gd name="T99" fmla="*/ 135 h 516"/>
              <a:gd name="T100" fmla="*/ 319 w 465"/>
              <a:gd name="T101" fmla="*/ 127 h 516"/>
              <a:gd name="T102" fmla="*/ 347 w 465"/>
              <a:gd name="T103" fmla="*/ 95 h 516"/>
              <a:gd name="T104" fmla="*/ 356 w 465"/>
              <a:gd name="T105" fmla="*/ 75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144 w 606"/>
              <a:gd name="T1" fmla="*/ 475 h 479"/>
              <a:gd name="T2" fmla="*/ 123 w 606"/>
              <a:gd name="T3" fmla="*/ 461 h 479"/>
              <a:gd name="T4" fmla="*/ 110 w 606"/>
              <a:gd name="T5" fmla="*/ 432 h 479"/>
              <a:gd name="T6" fmla="*/ 116 w 606"/>
              <a:gd name="T7" fmla="*/ 401 h 479"/>
              <a:gd name="T8" fmla="*/ 130 w 606"/>
              <a:gd name="T9" fmla="*/ 384 h 479"/>
              <a:gd name="T10" fmla="*/ 137 w 606"/>
              <a:gd name="T11" fmla="*/ 369 h 479"/>
              <a:gd name="T12" fmla="*/ 107 w 606"/>
              <a:gd name="T13" fmla="*/ 344 h 479"/>
              <a:gd name="T14" fmla="*/ 86 w 606"/>
              <a:gd name="T15" fmla="*/ 318 h 479"/>
              <a:gd name="T16" fmla="*/ 69 w 606"/>
              <a:gd name="T17" fmla="*/ 264 h 479"/>
              <a:gd name="T18" fmla="*/ 65 w 606"/>
              <a:gd name="T19" fmla="*/ 212 h 479"/>
              <a:gd name="T20" fmla="*/ 58 w 606"/>
              <a:gd name="T21" fmla="*/ 159 h 479"/>
              <a:gd name="T22" fmla="*/ 50 w 606"/>
              <a:gd name="T23" fmla="*/ 139 h 479"/>
              <a:gd name="T24" fmla="*/ 17 w 606"/>
              <a:gd name="T25" fmla="*/ 121 h 479"/>
              <a:gd name="T26" fmla="*/ 2 w 606"/>
              <a:gd name="T27" fmla="*/ 98 h 479"/>
              <a:gd name="T28" fmla="*/ 4 w 606"/>
              <a:gd name="T29" fmla="*/ 68 h 479"/>
              <a:gd name="T30" fmla="*/ 37 w 606"/>
              <a:gd name="T31" fmla="*/ 31 h 479"/>
              <a:gd name="T32" fmla="*/ 95 w 606"/>
              <a:gd name="T33" fmla="*/ 3 h 479"/>
              <a:gd name="T34" fmla="*/ 150 w 606"/>
              <a:gd name="T35" fmla="*/ 2 h 479"/>
              <a:gd name="T36" fmla="*/ 178 w 606"/>
              <a:gd name="T37" fmla="*/ 12 h 479"/>
              <a:gd name="T38" fmla="*/ 199 w 606"/>
              <a:gd name="T39" fmla="*/ 30 h 479"/>
              <a:gd name="T40" fmla="*/ 228 w 606"/>
              <a:gd name="T41" fmla="*/ 78 h 479"/>
              <a:gd name="T42" fmla="*/ 256 w 606"/>
              <a:gd name="T43" fmla="*/ 135 h 479"/>
              <a:gd name="T44" fmla="*/ 281 w 606"/>
              <a:gd name="T45" fmla="*/ 173 h 479"/>
              <a:gd name="T46" fmla="*/ 307 w 606"/>
              <a:gd name="T47" fmla="*/ 179 h 479"/>
              <a:gd name="T48" fmla="*/ 334 w 606"/>
              <a:gd name="T49" fmla="*/ 177 h 479"/>
              <a:gd name="T50" fmla="*/ 371 w 606"/>
              <a:gd name="T51" fmla="*/ 152 h 479"/>
              <a:gd name="T52" fmla="*/ 408 w 606"/>
              <a:gd name="T53" fmla="*/ 124 h 479"/>
              <a:gd name="T54" fmla="*/ 455 w 606"/>
              <a:gd name="T55" fmla="*/ 97 h 479"/>
              <a:gd name="T56" fmla="*/ 487 w 606"/>
              <a:gd name="T57" fmla="*/ 78 h 479"/>
              <a:gd name="T58" fmla="*/ 510 w 606"/>
              <a:gd name="T59" fmla="*/ 63 h 479"/>
              <a:gd name="T60" fmla="*/ 530 w 606"/>
              <a:gd name="T61" fmla="*/ 59 h 479"/>
              <a:gd name="T62" fmla="*/ 551 w 606"/>
              <a:gd name="T63" fmla="*/ 62 h 479"/>
              <a:gd name="T64" fmla="*/ 578 w 606"/>
              <a:gd name="T65" fmla="*/ 87 h 479"/>
              <a:gd name="T66" fmla="*/ 598 w 606"/>
              <a:gd name="T67" fmla="*/ 115 h 479"/>
              <a:gd name="T68" fmla="*/ 606 w 606"/>
              <a:gd name="T69" fmla="*/ 145 h 479"/>
              <a:gd name="T70" fmla="*/ 598 w 606"/>
              <a:gd name="T71" fmla="*/ 168 h 479"/>
              <a:gd name="T72" fmla="*/ 572 w 606"/>
              <a:gd name="T73" fmla="*/ 193 h 479"/>
              <a:gd name="T74" fmla="*/ 533 w 606"/>
              <a:gd name="T75" fmla="*/ 222 h 479"/>
              <a:gd name="T76" fmla="*/ 479 w 606"/>
              <a:gd name="T77" fmla="*/ 277 h 479"/>
              <a:gd name="T78" fmla="*/ 455 w 606"/>
              <a:gd name="T79" fmla="*/ 310 h 479"/>
              <a:gd name="T80" fmla="*/ 409 w 606"/>
              <a:gd name="T81" fmla="*/ 368 h 479"/>
              <a:gd name="T82" fmla="*/ 401 w 606"/>
              <a:gd name="T83" fmla="*/ 398 h 479"/>
              <a:gd name="T84" fmla="*/ 407 w 606"/>
              <a:gd name="T85" fmla="*/ 428 h 479"/>
              <a:gd name="T86" fmla="*/ 400 w 606"/>
              <a:gd name="T87" fmla="*/ 450 h 479"/>
              <a:gd name="T88" fmla="*/ 377 w 606"/>
              <a:gd name="T89" fmla="*/ 471 h 479"/>
              <a:gd name="T90" fmla="*/ 350 w 606"/>
              <a:gd name="T91" fmla="*/ 476 h 479"/>
              <a:gd name="T92" fmla="*/ 311 w 606"/>
              <a:gd name="T93" fmla="*/ 471 h 479"/>
              <a:gd name="T94" fmla="*/ 261 w 606"/>
              <a:gd name="T95" fmla="*/ 467 h 479"/>
              <a:gd name="T96" fmla="*/ 205 w 606"/>
              <a:gd name="T97" fmla="*/ 474 h 479"/>
              <a:gd name="T98" fmla="*/ 169 w 606"/>
              <a:gd name="T99" fmla="*/ 479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119 w 527"/>
              <a:gd name="T1" fmla="*/ 9 h 401"/>
              <a:gd name="T2" fmla="*/ 135 w 527"/>
              <a:gd name="T3" fmla="*/ 24 h 401"/>
              <a:gd name="T4" fmla="*/ 192 w 527"/>
              <a:gd name="T5" fmla="*/ 134 h 401"/>
              <a:gd name="T6" fmla="*/ 214 w 527"/>
              <a:gd name="T7" fmla="*/ 166 h 401"/>
              <a:gd name="T8" fmla="*/ 234 w 527"/>
              <a:gd name="T9" fmla="*/ 178 h 401"/>
              <a:gd name="T10" fmla="*/ 292 w 527"/>
              <a:gd name="T11" fmla="*/ 180 h 401"/>
              <a:gd name="T12" fmla="*/ 343 w 527"/>
              <a:gd name="T13" fmla="*/ 154 h 401"/>
              <a:gd name="T14" fmla="*/ 408 w 527"/>
              <a:gd name="T15" fmla="*/ 106 h 401"/>
              <a:gd name="T16" fmla="*/ 431 w 527"/>
              <a:gd name="T17" fmla="*/ 98 h 401"/>
              <a:gd name="T18" fmla="*/ 429 w 527"/>
              <a:gd name="T19" fmla="*/ 118 h 401"/>
              <a:gd name="T20" fmla="*/ 440 w 527"/>
              <a:gd name="T21" fmla="*/ 124 h 401"/>
              <a:gd name="T22" fmla="*/ 453 w 527"/>
              <a:gd name="T23" fmla="*/ 118 h 401"/>
              <a:gd name="T24" fmla="*/ 458 w 527"/>
              <a:gd name="T25" fmla="*/ 107 h 401"/>
              <a:gd name="T26" fmla="*/ 454 w 527"/>
              <a:gd name="T27" fmla="*/ 93 h 401"/>
              <a:gd name="T28" fmla="*/ 459 w 527"/>
              <a:gd name="T29" fmla="*/ 79 h 401"/>
              <a:gd name="T30" fmla="*/ 484 w 527"/>
              <a:gd name="T31" fmla="*/ 62 h 401"/>
              <a:gd name="T32" fmla="*/ 498 w 527"/>
              <a:gd name="T33" fmla="*/ 62 h 401"/>
              <a:gd name="T34" fmla="*/ 507 w 527"/>
              <a:gd name="T35" fmla="*/ 78 h 401"/>
              <a:gd name="T36" fmla="*/ 513 w 527"/>
              <a:gd name="T37" fmla="*/ 91 h 401"/>
              <a:gd name="T38" fmla="*/ 526 w 527"/>
              <a:gd name="T39" fmla="*/ 99 h 401"/>
              <a:gd name="T40" fmla="*/ 521 w 527"/>
              <a:gd name="T41" fmla="*/ 115 h 401"/>
              <a:gd name="T42" fmla="*/ 484 w 527"/>
              <a:gd name="T43" fmla="*/ 141 h 401"/>
              <a:gd name="T44" fmla="*/ 427 w 527"/>
              <a:gd name="T45" fmla="*/ 189 h 401"/>
              <a:gd name="T46" fmla="*/ 382 w 527"/>
              <a:gd name="T47" fmla="*/ 249 h 401"/>
              <a:gd name="T48" fmla="*/ 342 w 527"/>
              <a:gd name="T49" fmla="*/ 302 h 401"/>
              <a:gd name="T50" fmla="*/ 315 w 527"/>
              <a:gd name="T51" fmla="*/ 317 h 401"/>
              <a:gd name="T52" fmla="*/ 287 w 527"/>
              <a:gd name="T53" fmla="*/ 326 h 401"/>
              <a:gd name="T54" fmla="*/ 272 w 527"/>
              <a:gd name="T55" fmla="*/ 339 h 401"/>
              <a:gd name="T56" fmla="*/ 277 w 527"/>
              <a:gd name="T57" fmla="*/ 357 h 401"/>
              <a:gd name="T58" fmla="*/ 308 w 527"/>
              <a:gd name="T59" fmla="*/ 366 h 401"/>
              <a:gd name="T60" fmla="*/ 326 w 527"/>
              <a:gd name="T61" fmla="*/ 377 h 401"/>
              <a:gd name="T62" fmla="*/ 326 w 527"/>
              <a:gd name="T63" fmla="*/ 391 h 401"/>
              <a:gd name="T64" fmla="*/ 308 w 527"/>
              <a:gd name="T65" fmla="*/ 399 h 401"/>
              <a:gd name="T66" fmla="*/ 257 w 527"/>
              <a:gd name="T67" fmla="*/ 391 h 401"/>
              <a:gd name="T68" fmla="*/ 172 w 527"/>
              <a:gd name="T69" fmla="*/ 394 h 401"/>
              <a:gd name="T70" fmla="*/ 131 w 527"/>
              <a:gd name="T71" fmla="*/ 401 h 401"/>
              <a:gd name="T72" fmla="*/ 113 w 527"/>
              <a:gd name="T73" fmla="*/ 398 h 401"/>
              <a:gd name="T74" fmla="*/ 110 w 527"/>
              <a:gd name="T75" fmla="*/ 386 h 401"/>
              <a:gd name="T76" fmla="*/ 118 w 527"/>
              <a:gd name="T77" fmla="*/ 375 h 401"/>
              <a:gd name="T78" fmla="*/ 144 w 527"/>
              <a:gd name="T79" fmla="*/ 369 h 401"/>
              <a:gd name="T80" fmla="*/ 178 w 527"/>
              <a:gd name="T81" fmla="*/ 357 h 401"/>
              <a:gd name="T82" fmla="*/ 185 w 527"/>
              <a:gd name="T83" fmla="*/ 342 h 401"/>
              <a:gd name="T84" fmla="*/ 176 w 527"/>
              <a:gd name="T85" fmla="*/ 323 h 401"/>
              <a:gd name="T86" fmla="*/ 139 w 527"/>
              <a:gd name="T87" fmla="*/ 308 h 401"/>
              <a:gd name="T88" fmla="*/ 102 w 527"/>
              <a:gd name="T89" fmla="*/ 285 h 401"/>
              <a:gd name="T90" fmla="*/ 80 w 527"/>
              <a:gd name="T91" fmla="*/ 259 h 401"/>
              <a:gd name="T92" fmla="*/ 67 w 527"/>
              <a:gd name="T93" fmla="*/ 197 h 401"/>
              <a:gd name="T94" fmla="*/ 55 w 527"/>
              <a:gd name="T95" fmla="*/ 103 h 401"/>
              <a:gd name="T96" fmla="*/ 40 w 527"/>
              <a:gd name="T97" fmla="*/ 76 h 401"/>
              <a:gd name="T98" fmla="*/ 15 w 527"/>
              <a:gd name="T99" fmla="*/ 58 h 401"/>
              <a:gd name="T100" fmla="*/ 1 w 527"/>
              <a:gd name="T101" fmla="*/ 51 h 401"/>
              <a:gd name="T102" fmla="*/ 11 w 527"/>
              <a:gd name="T103" fmla="*/ 32 h 401"/>
              <a:gd name="T104" fmla="*/ 50 w 527"/>
              <a:gd name="T105" fmla="*/ 8 h 401"/>
              <a:gd name="T106" fmla="*/ 79 w 527"/>
              <a:gd name="T107" fmla="*/ 0 h 401"/>
              <a:gd name="T108" fmla="*/ 48 w 527"/>
              <a:gd name="T109" fmla="*/ 46 h 401"/>
              <a:gd name="T110" fmla="*/ 62 w 527"/>
              <a:gd name="T111" fmla="*/ 58 h 401"/>
              <a:gd name="T112" fmla="*/ 76 w 527"/>
              <a:gd name="T113" fmla="*/ 46 h 401"/>
              <a:gd name="T114" fmla="*/ 62 w 527"/>
              <a:gd name="T115" fmla="*/ 34 h 401"/>
              <a:gd name="T116" fmla="*/ 48 w 527"/>
              <a:gd name="T117" fmla="*/ 46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97 w 621"/>
              <a:gd name="T1" fmla="*/ 456 h 460"/>
              <a:gd name="T2" fmla="*/ 260 w 621"/>
              <a:gd name="T3" fmla="*/ 438 h 460"/>
              <a:gd name="T4" fmla="*/ 235 w 621"/>
              <a:gd name="T5" fmla="*/ 406 h 460"/>
              <a:gd name="T6" fmla="*/ 209 w 621"/>
              <a:gd name="T7" fmla="*/ 424 h 460"/>
              <a:gd name="T8" fmla="*/ 173 w 621"/>
              <a:gd name="T9" fmla="*/ 446 h 460"/>
              <a:gd name="T10" fmla="*/ 128 w 621"/>
              <a:gd name="T11" fmla="*/ 455 h 460"/>
              <a:gd name="T12" fmla="*/ 81 w 621"/>
              <a:gd name="T13" fmla="*/ 451 h 460"/>
              <a:gd name="T14" fmla="*/ 38 w 621"/>
              <a:gd name="T15" fmla="*/ 429 h 460"/>
              <a:gd name="T16" fmla="*/ 9 w 621"/>
              <a:gd name="T17" fmla="*/ 388 h 460"/>
              <a:gd name="T18" fmla="*/ 1 w 621"/>
              <a:gd name="T19" fmla="*/ 333 h 460"/>
              <a:gd name="T20" fmla="*/ 22 w 621"/>
              <a:gd name="T21" fmla="*/ 278 h 460"/>
              <a:gd name="T22" fmla="*/ 55 w 621"/>
              <a:gd name="T23" fmla="*/ 244 h 460"/>
              <a:gd name="T24" fmla="*/ 95 w 621"/>
              <a:gd name="T25" fmla="*/ 231 h 460"/>
              <a:gd name="T26" fmla="*/ 139 w 621"/>
              <a:gd name="T27" fmla="*/ 237 h 460"/>
              <a:gd name="T28" fmla="*/ 153 w 621"/>
              <a:gd name="T29" fmla="*/ 202 h 460"/>
              <a:gd name="T30" fmla="*/ 163 w 621"/>
              <a:gd name="T31" fmla="*/ 105 h 460"/>
              <a:gd name="T32" fmla="*/ 178 w 621"/>
              <a:gd name="T33" fmla="*/ 54 h 460"/>
              <a:gd name="T34" fmla="*/ 205 w 621"/>
              <a:gd name="T35" fmla="*/ 23 h 460"/>
              <a:gd name="T36" fmla="*/ 244 w 621"/>
              <a:gd name="T37" fmla="*/ 3 h 460"/>
              <a:gd name="T38" fmla="*/ 279 w 621"/>
              <a:gd name="T39" fmla="*/ 0 h 460"/>
              <a:gd name="T40" fmla="*/ 316 w 621"/>
              <a:gd name="T41" fmla="*/ 10 h 460"/>
              <a:gd name="T42" fmla="*/ 365 w 621"/>
              <a:gd name="T43" fmla="*/ 40 h 460"/>
              <a:gd name="T44" fmla="*/ 393 w 621"/>
              <a:gd name="T45" fmla="*/ 60 h 460"/>
              <a:gd name="T46" fmla="*/ 434 w 621"/>
              <a:gd name="T47" fmla="*/ 56 h 460"/>
              <a:gd name="T48" fmla="*/ 483 w 621"/>
              <a:gd name="T49" fmla="*/ 37 h 460"/>
              <a:gd name="T50" fmla="*/ 526 w 621"/>
              <a:gd name="T51" fmla="*/ 21 h 460"/>
              <a:gd name="T52" fmla="*/ 564 w 621"/>
              <a:gd name="T53" fmla="*/ 24 h 460"/>
              <a:gd name="T54" fmla="*/ 594 w 621"/>
              <a:gd name="T55" fmla="*/ 42 h 460"/>
              <a:gd name="T56" fmla="*/ 618 w 621"/>
              <a:gd name="T57" fmla="*/ 80 h 460"/>
              <a:gd name="T58" fmla="*/ 618 w 621"/>
              <a:gd name="T59" fmla="*/ 125 h 460"/>
              <a:gd name="T60" fmla="*/ 599 w 621"/>
              <a:gd name="T61" fmla="*/ 170 h 460"/>
              <a:gd name="T62" fmla="*/ 567 w 621"/>
              <a:gd name="T63" fmla="*/ 210 h 460"/>
              <a:gd name="T64" fmla="*/ 529 w 621"/>
              <a:gd name="T65" fmla="*/ 241 h 460"/>
              <a:gd name="T66" fmla="*/ 484 w 621"/>
              <a:gd name="T67" fmla="*/ 282 h 460"/>
              <a:gd name="T68" fmla="*/ 444 w 621"/>
              <a:gd name="T69" fmla="*/ 350 h 460"/>
              <a:gd name="T70" fmla="*/ 420 w 621"/>
              <a:gd name="T71" fmla="*/ 402 h 460"/>
              <a:gd name="T72" fmla="*/ 389 w 621"/>
              <a:gd name="T73" fmla="*/ 441 h 460"/>
              <a:gd name="T74" fmla="*/ 353 w 621"/>
              <a:gd name="T75" fmla="*/ 458 h 460"/>
              <a:gd name="T76" fmla="*/ 261 w 621"/>
              <a:gd name="T77" fmla="*/ 210 h 460"/>
              <a:gd name="T78" fmla="*/ 262 w 621"/>
              <a:gd name="T79" fmla="*/ 264 h 460"/>
              <a:gd name="T80" fmla="*/ 290 w 621"/>
              <a:gd name="T81" fmla="*/ 250 h 460"/>
              <a:gd name="T82" fmla="*/ 324 w 621"/>
              <a:gd name="T83" fmla="*/ 248 h 460"/>
              <a:gd name="T84" fmla="*/ 359 w 621"/>
              <a:gd name="T85" fmla="*/ 256 h 460"/>
              <a:gd name="T86" fmla="*/ 392 w 621"/>
              <a:gd name="T87" fmla="*/ 222 h 460"/>
              <a:gd name="T88" fmla="*/ 380 w 621"/>
              <a:gd name="T89" fmla="*/ 209 h 460"/>
              <a:gd name="T90" fmla="*/ 323 w 621"/>
              <a:gd name="T91" fmla="*/ 192 h 460"/>
              <a:gd name="T92" fmla="*/ 296 w 621"/>
              <a:gd name="T93" fmla="*/ 185 h 460"/>
              <a:gd name="T94" fmla="*/ 278 w 621"/>
              <a:gd name="T95" fmla="*/ 188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352 w 542"/>
              <a:gd name="T1" fmla="*/ 60 h 381"/>
              <a:gd name="T2" fmla="*/ 408 w 542"/>
              <a:gd name="T3" fmla="*/ 54 h 381"/>
              <a:gd name="T4" fmla="*/ 489 w 542"/>
              <a:gd name="T5" fmla="*/ 20 h 381"/>
              <a:gd name="T6" fmla="*/ 525 w 542"/>
              <a:gd name="T7" fmla="*/ 28 h 381"/>
              <a:gd name="T8" fmla="*/ 542 w 542"/>
              <a:gd name="T9" fmla="*/ 64 h 381"/>
              <a:gd name="T10" fmla="*/ 526 w 542"/>
              <a:gd name="T11" fmla="*/ 111 h 381"/>
              <a:gd name="T12" fmla="*/ 469 w 542"/>
              <a:gd name="T13" fmla="*/ 169 h 381"/>
              <a:gd name="T14" fmla="*/ 421 w 542"/>
              <a:gd name="T15" fmla="*/ 210 h 381"/>
              <a:gd name="T16" fmla="*/ 366 w 542"/>
              <a:gd name="T17" fmla="*/ 298 h 381"/>
              <a:gd name="T18" fmla="*/ 336 w 542"/>
              <a:gd name="T19" fmla="*/ 360 h 381"/>
              <a:gd name="T20" fmla="*/ 312 w 542"/>
              <a:gd name="T21" fmla="*/ 377 h 381"/>
              <a:gd name="T22" fmla="*/ 283 w 542"/>
              <a:gd name="T23" fmla="*/ 380 h 381"/>
              <a:gd name="T24" fmla="*/ 246 w 542"/>
              <a:gd name="T25" fmla="*/ 366 h 381"/>
              <a:gd name="T26" fmla="*/ 227 w 542"/>
              <a:gd name="T27" fmla="*/ 338 h 381"/>
              <a:gd name="T28" fmla="*/ 228 w 542"/>
              <a:gd name="T29" fmla="*/ 287 h 381"/>
              <a:gd name="T30" fmla="*/ 242 w 542"/>
              <a:gd name="T31" fmla="*/ 260 h 381"/>
              <a:gd name="T32" fmla="*/ 270 w 542"/>
              <a:gd name="T33" fmla="*/ 246 h 381"/>
              <a:gd name="T34" fmla="*/ 305 w 542"/>
              <a:gd name="T35" fmla="*/ 253 h 381"/>
              <a:gd name="T36" fmla="*/ 334 w 542"/>
              <a:gd name="T37" fmla="*/ 276 h 381"/>
              <a:gd name="T38" fmla="*/ 350 w 542"/>
              <a:gd name="T39" fmla="*/ 257 h 381"/>
              <a:gd name="T40" fmla="*/ 406 w 542"/>
              <a:gd name="T41" fmla="*/ 181 h 381"/>
              <a:gd name="T42" fmla="*/ 458 w 542"/>
              <a:gd name="T43" fmla="*/ 133 h 381"/>
              <a:gd name="T44" fmla="*/ 477 w 542"/>
              <a:gd name="T45" fmla="*/ 101 h 381"/>
              <a:gd name="T46" fmla="*/ 461 w 542"/>
              <a:gd name="T47" fmla="*/ 90 h 381"/>
              <a:gd name="T48" fmla="*/ 411 w 542"/>
              <a:gd name="T49" fmla="*/ 115 h 381"/>
              <a:gd name="T50" fmla="*/ 358 w 542"/>
              <a:gd name="T51" fmla="*/ 131 h 381"/>
              <a:gd name="T52" fmla="*/ 267 w 542"/>
              <a:gd name="T53" fmla="*/ 107 h 381"/>
              <a:gd name="T54" fmla="*/ 227 w 542"/>
              <a:gd name="T55" fmla="*/ 110 h 381"/>
              <a:gd name="T56" fmla="*/ 188 w 542"/>
              <a:gd name="T57" fmla="*/ 144 h 381"/>
              <a:gd name="T58" fmla="*/ 176 w 542"/>
              <a:gd name="T59" fmla="*/ 256 h 381"/>
              <a:gd name="T60" fmla="*/ 160 w 542"/>
              <a:gd name="T61" fmla="*/ 335 h 381"/>
              <a:gd name="T62" fmla="*/ 131 w 542"/>
              <a:gd name="T63" fmla="*/ 365 h 381"/>
              <a:gd name="T64" fmla="*/ 71 w 542"/>
              <a:gd name="T65" fmla="*/ 376 h 381"/>
              <a:gd name="T66" fmla="*/ 24 w 542"/>
              <a:gd name="T67" fmla="*/ 358 h 381"/>
              <a:gd name="T68" fmla="*/ 2 w 542"/>
              <a:gd name="T69" fmla="*/ 323 h 381"/>
              <a:gd name="T70" fmla="*/ 5 w 542"/>
              <a:gd name="T71" fmla="*/ 279 h 381"/>
              <a:gd name="T72" fmla="*/ 34 w 542"/>
              <a:gd name="T73" fmla="*/ 240 h 381"/>
              <a:gd name="T74" fmla="*/ 70 w 542"/>
              <a:gd name="T75" fmla="*/ 230 h 381"/>
              <a:gd name="T76" fmla="*/ 107 w 542"/>
              <a:gd name="T77" fmla="*/ 243 h 381"/>
              <a:gd name="T78" fmla="*/ 131 w 542"/>
              <a:gd name="T79" fmla="*/ 272 h 381"/>
              <a:gd name="T80" fmla="*/ 142 w 542"/>
              <a:gd name="T81" fmla="*/ 271 h 381"/>
              <a:gd name="T82" fmla="*/ 152 w 542"/>
              <a:gd name="T83" fmla="*/ 182 h 381"/>
              <a:gd name="T84" fmla="*/ 166 w 542"/>
              <a:gd name="T85" fmla="*/ 56 h 381"/>
              <a:gd name="T86" fmla="*/ 192 w 542"/>
              <a:gd name="T87" fmla="*/ 13 h 381"/>
              <a:gd name="T88" fmla="*/ 234 w 542"/>
              <a:gd name="T89" fmla="*/ 0 h 381"/>
              <a:gd name="T90" fmla="*/ 270 w 542"/>
              <a:gd name="T91" fmla="*/ 11 h 381"/>
              <a:gd name="T92" fmla="*/ 25 w 542"/>
              <a:gd name="T93" fmla="*/ 277 h 381"/>
              <a:gd name="T94" fmla="*/ 28 w 542"/>
              <a:gd name="T95" fmla="*/ 293 h 381"/>
              <a:gd name="T96" fmla="*/ 43 w 542"/>
              <a:gd name="T97" fmla="*/ 285 h 381"/>
              <a:gd name="T98" fmla="*/ 51 w 542"/>
              <a:gd name="T99" fmla="*/ 257 h 381"/>
              <a:gd name="T100" fmla="*/ 40 w 542"/>
              <a:gd name="T101" fmla="*/ 254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620 w 784"/>
              <a:gd name="T1" fmla="*/ 482 h 485"/>
              <a:gd name="T2" fmla="*/ 594 w 784"/>
              <a:gd name="T3" fmla="*/ 474 h 485"/>
              <a:gd name="T4" fmla="*/ 571 w 784"/>
              <a:gd name="T5" fmla="*/ 458 h 485"/>
              <a:gd name="T6" fmla="*/ 512 w 784"/>
              <a:gd name="T7" fmla="*/ 449 h 485"/>
              <a:gd name="T8" fmla="*/ 484 w 784"/>
              <a:gd name="T9" fmla="*/ 452 h 485"/>
              <a:gd name="T10" fmla="*/ 457 w 784"/>
              <a:gd name="T11" fmla="*/ 465 h 485"/>
              <a:gd name="T12" fmla="*/ 396 w 784"/>
              <a:gd name="T13" fmla="*/ 478 h 485"/>
              <a:gd name="T14" fmla="*/ 359 w 784"/>
              <a:gd name="T15" fmla="*/ 478 h 485"/>
              <a:gd name="T16" fmla="*/ 305 w 784"/>
              <a:gd name="T17" fmla="*/ 467 h 485"/>
              <a:gd name="T18" fmla="*/ 257 w 784"/>
              <a:gd name="T19" fmla="*/ 445 h 485"/>
              <a:gd name="T20" fmla="*/ 215 w 784"/>
              <a:gd name="T21" fmla="*/ 410 h 485"/>
              <a:gd name="T22" fmla="*/ 182 w 784"/>
              <a:gd name="T23" fmla="*/ 367 h 485"/>
              <a:gd name="T24" fmla="*/ 161 w 784"/>
              <a:gd name="T25" fmla="*/ 316 h 485"/>
              <a:gd name="T26" fmla="*/ 113 w 784"/>
              <a:gd name="T27" fmla="*/ 285 h 485"/>
              <a:gd name="T28" fmla="*/ 73 w 784"/>
              <a:gd name="T29" fmla="*/ 251 h 485"/>
              <a:gd name="T30" fmla="*/ 42 w 784"/>
              <a:gd name="T31" fmla="*/ 219 h 485"/>
              <a:gd name="T32" fmla="*/ 18 w 784"/>
              <a:gd name="T33" fmla="*/ 186 h 485"/>
              <a:gd name="T34" fmla="*/ 4 w 784"/>
              <a:gd name="T35" fmla="*/ 154 h 485"/>
              <a:gd name="T36" fmla="*/ 0 w 784"/>
              <a:gd name="T37" fmla="*/ 125 h 485"/>
              <a:gd name="T38" fmla="*/ 3 w 784"/>
              <a:gd name="T39" fmla="*/ 97 h 485"/>
              <a:gd name="T40" fmla="*/ 16 w 784"/>
              <a:gd name="T41" fmla="*/ 72 h 485"/>
              <a:gd name="T42" fmla="*/ 33 w 784"/>
              <a:gd name="T43" fmla="*/ 54 h 485"/>
              <a:gd name="T44" fmla="*/ 56 w 784"/>
              <a:gd name="T45" fmla="*/ 40 h 485"/>
              <a:gd name="T46" fmla="*/ 80 w 784"/>
              <a:gd name="T47" fmla="*/ 25 h 485"/>
              <a:gd name="T48" fmla="*/ 98 w 784"/>
              <a:gd name="T49" fmla="*/ 10 h 485"/>
              <a:gd name="T50" fmla="*/ 121 w 784"/>
              <a:gd name="T51" fmla="*/ 2 h 485"/>
              <a:gd name="T52" fmla="*/ 136 w 784"/>
              <a:gd name="T53" fmla="*/ 0 h 485"/>
              <a:gd name="T54" fmla="*/ 155 w 784"/>
              <a:gd name="T55" fmla="*/ 3 h 485"/>
              <a:gd name="T56" fmla="*/ 174 w 784"/>
              <a:gd name="T57" fmla="*/ 10 h 485"/>
              <a:gd name="T58" fmla="*/ 215 w 784"/>
              <a:gd name="T59" fmla="*/ 20 h 485"/>
              <a:gd name="T60" fmla="*/ 313 w 784"/>
              <a:gd name="T61" fmla="*/ 35 h 485"/>
              <a:gd name="T62" fmla="*/ 349 w 784"/>
              <a:gd name="T63" fmla="*/ 28 h 485"/>
              <a:gd name="T64" fmla="*/ 379 w 784"/>
              <a:gd name="T65" fmla="*/ 25 h 485"/>
              <a:gd name="T66" fmla="*/ 421 w 784"/>
              <a:gd name="T67" fmla="*/ 29 h 485"/>
              <a:gd name="T68" fmla="*/ 461 w 784"/>
              <a:gd name="T69" fmla="*/ 41 h 485"/>
              <a:gd name="T70" fmla="*/ 499 w 784"/>
              <a:gd name="T71" fmla="*/ 60 h 485"/>
              <a:gd name="T72" fmla="*/ 531 w 784"/>
              <a:gd name="T73" fmla="*/ 85 h 485"/>
              <a:gd name="T74" fmla="*/ 560 w 784"/>
              <a:gd name="T75" fmla="*/ 116 h 485"/>
              <a:gd name="T76" fmla="*/ 623 w 784"/>
              <a:gd name="T77" fmla="*/ 159 h 485"/>
              <a:gd name="T78" fmla="*/ 670 w 784"/>
              <a:gd name="T79" fmla="*/ 191 h 485"/>
              <a:gd name="T80" fmla="*/ 717 w 784"/>
              <a:gd name="T81" fmla="*/ 230 h 485"/>
              <a:gd name="T82" fmla="*/ 755 w 784"/>
              <a:gd name="T83" fmla="*/ 272 h 485"/>
              <a:gd name="T84" fmla="*/ 780 w 784"/>
              <a:gd name="T85" fmla="*/ 318 h 485"/>
              <a:gd name="T86" fmla="*/ 784 w 784"/>
              <a:gd name="T87" fmla="*/ 348 h 485"/>
              <a:gd name="T88" fmla="*/ 781 w 784"/>
              <a:gd name="T89" fmla="*/ 377 h 485"/>
              <a:gd name="T90" fmla="*/ 769 w 784"/>
              <a:gd name="T91" fmla="*/ 401 h 485"/>
              <a:gd name="T92" fmla="*/ 751 w 784"/>
              <a:gd name="T93" fmla="*/ 421 h 485"/>
              <a:gd name="T94" fmla="*/ 729 w 784"/>
              <a:gd name="T95" fmla="*/ 437 h 485"/>
              <a:gd name="T96" fmla="*/ 705 w 784"/>
              <a:gd name="T97" fmla="*/ 458 h 485"/>
              <a:gd name="T98" fmla="*/ 678 w 784"/>
              <a:gd name="T99" fmla="*/ 476 h 485"/>
              <a:gd name="T100" fmla="*/ 647 w 784"/>
              <a:gd name="T101" fmla="*/ 485 h 485"/>
              <a:gd name="T102" fmla="*/ 638 w 784"/>
              <a:gd name="T103" fmla="*/ 485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484 w 706"/>
              <a:gd name="T1" fmla="*/ 92 h 406"/>
              <a:gd name="T2" fmla="*/ 436 w 706"/>
              <a:gd name="T3" fmla="*/ 51 h 406"/>
              <a:gd name="T4" fmla="*/ 377 w 706"/>
              <a:gd name="T5" fmla="*/ 29 h 406"/>
              <a:gd name="T6" fmla="*/ 313 w 706"/>
              <a:gd name="T7" fmla="*/ 27 h 406"/>
              <a:gd name="T8" fmla="*/ 270 w 706"/>
              <a:gd name="T9" fmla="*/ 34 h 406"/>
              <a:gd name="T10" fmla="*/ 125 w 706"/>
              <a:gd name="T11" fmla="*/ 14 h 406"/>
              <a:gd name="T12" fmla="*/ 104 w 706"/>
              <a:gd name="T13" fmla="*/ 1 h 406"/>
              <a:gd name="T14" fmla="*/ 79 w 706"/>
              <a:gd name="T15" fmla="*/ 5 h 406"/>
              <a:gd name="T16" fmla="*/ 63 w 706"/>
              <a:gd name="T17" fmla="*/ 24 h 406"/>
              <a:gd name="T18" fmla="*/ 23 w 706"/>
              <a:gd name="T19" fmla="*/ 41 h 406"/>
              <a:gd name="T20" fmla="*/ 1 w 706"/>
              <a:gd name="T21" fmla="*/ 73 h 406"/>
              <a:gd name="T22" fmla="*/ 16 w 706"/>
              <a:gd name="T23" fmla="*/ 129 h 406"/>
              <a:gd name="T24" fmla="*/ 75 w 706"/>
              <a:gd name="T25" fmla="*/ 195 h 406"/>
              <a:gd name="T26" fmla="*/ 155 w 706"/>
              <a:gd name="T27" fmla="*/ 252 h 406"/>
              <a:gd name="T28" fmla="*/ 183 w 706"/>
              <a:gd name="T29" fmla="*/ 317 h 406"/>
              <a:gd name="T30" fmla="*/ 242 w 706"/>
              <a:gd name="T31" fmla="*/ 372 h 406"/>
              <a:gd name="T32" fmla="*/ 319 w 706"/>
              <a:gd name="T33" fmla="*/ 399 h 406"/>
              <a:gd name="T34" fmla="*/ 405 w 706"/>
              <a:gd name="T35" fmla="*/ 388 h 406"/>
              <a:gd name="T36" fmla="*/ 420 w 706"/>
              <a:gd name="T37" fmla="*/ 374 h 406"/>
              <a:gd name="T38" fmla="*/ 320 w 706"/>
              <a:gd name="T39" fmla="*/ 342 h 406"/>
              <a:gd name="T40" fmla="*/ 252 w 706"/>
              <a:gd name="T41" fmla="*/ 307 h 406"/>
              <a:gd name="T42" fmla="*/ 256 w 706"/>
              <a:gd name="T43" fmla="*/ 302 h 406"/>
              <a:gd name="T44" fmla="*/ 412 w 706"/>
              <a:gd name="T45" fmla="*/ 356 h 406"/>
              <a:gd name="T46" fmla="*/ 556 w 706"/>
              <a:gd name="T47" fmla="*/ 385 h 406"/>
              <a:gd name="T48" fmla="*/ 588 w 706"/>
              <a:gd name="T49" fmla="*/ 405 h 406"/>
              <a:gd name="T50" fmla="*/ 627 w 706"/>
              <a:gd name="T51" fmla="*/ 398 h 406"/>
              <a:gd name="T52" fmla="*/ 653 w 706"/>
              <a:gd name="T53" fmla="*/ 369 h 406"/>
              <a:gd name="T54" fmla="*/ 688 w 706"/>
              <a:gd name="T55" fmla="*/ 351 h 406"/>
              <a:gd name="T56" fmla="*/ 704 w 706"/>
              <a:gd name="T57" fmla="*/ 324 h 406"/>
              <a:gd name="T58" fmla="*/ 704 w 706"/>
              <a:gd name="T59" fmla="*/ 293 h 406"/>
              <a:gd name="T60" fmla="*/ 665 w 706"/>
              <a:gd name="T61" fmla="*/ 233 h 406"/>
              <a:gd name="T62" fmla="*/ 576 w 706"/>
              <a:gd name="T63" fmla="*/ 162 h 406"/>
              <a:gd name="T64" fmla="*/ 112 w 706"/>
              <a:gd name="T65" fmla="*/ 185 h 406"/>
              <a:gd name="T66" fmla="*/ 49 w 706"/>
              <a:gd name="T67" fmla="*/ 130 h 406"/>
              <a:gd name="T68" fmla="*/ 33 w 706"/>
              <a:gd name="T69" fmla="*/ 89 h 406"/>
              <a:gd name="T70" fmla="*/ 50 w 706"/>
              <a:gd name="T71" fmla="*/ 58 h 406"/>
              <a:gd name="T72" fmla="*/ 74 w 706"/>
              <a:gd name="T73" fmla="*/ 62 h 406"/>
              <a:gd name="T74" fmla="*/ 99 w 706"/>
              <a:gd name="T75" fmla="*/ 70 h 406"/>
              <a:gd name="T76" fmla="*/ 125 w 706"/>
              <a:gd name="T77" fmla="*/ 55 h 406"/>
              <a:gd name="T78" fmla="*/ 182 w 706"/>
              <a:gd name="T79" fmla="*/ 41 h 406"/>
              <a:gd name="T80" fmla="*/ 232 w 706"/>
              <a:gd name="T81" fmla="*/ 59 h 406"/>
              <a:gd name="T82" fmla="*/ 190 w 706"/>
              <a:gd name="T83" fmla="*/ 98 h 406"/>
              <a:gd name="T84" fmla="*/ 162 w 706"/>
              <a:gd name="T85" fmla="*/ 146 h 406"/>
              <a:gd name="T86" fmla="*/ 152 w 706"/>
              <a:gd name="T87" fmla="*/ 205 h 406"/>
              <a:gd name="T88" fmla="*/ 144 w 706"/>
              <a:gd name="T89" fmla="*/ 208 h 406"/>
              <a:gd name="T90" fmla="*/ 485 w 706"/>
              <a:gd name="T91" fmla="*/ 331 h 406"/>
              <a:gd name="T92" fmla="*/ 519 w 706"/>
              <a:gd name="T93" fmla="*/ 270 h 406"/>
              <a:gd name="T94" fmla="*/ 526 w 706"/>
              <a:gd name="T95" fmla="*/ 187 h 406"/>
              <a:gd name="T96" fmla="*/ 522 w 706"/>
              <a:gd name="T97" fmla="*/ 158 h 406"/>
              <a:gd name="T98" fmla="*/ 595 w 706"/>
              <a:gd name="T99" fmla="*/ 211 h 406"/>
              <a:gd name="T100" fmla="*/ 639 w 706"/>
              <a:gd name="T101" fmla="*/ 262 h 406"/>
              <a:gd name="T102" fmla="*/ 650 w 706"/>
              <a:gd name="T103" fmla="*/ 305 h 406"/>
              <a:gd name="T104" fmla="*/ 636 w 706"/>
              <a:gd name="T105" fmla="*/ 303 h 406"/>
              <a:gd name="T106" fmla="*/ 602 w 706"/>
              <a:gd name="T107" fmla="*/ 290 h 406"/>
              <a:gd name="T108" fmla="*/ 559 w 706"/>
              <a:gd name="T109" fmla="*/ 306 h 406"/>
              <a:gd name="T110" fmla="*/ 528 w 706"/>
              <a:gd name="T111" fmla="*/ 341 h 406"/>
              <a:gd name="T112" fmla="*/ 270 w 706"/>
              <a:gd name="T113" fmla="*/ 77 h 406"/>
              <a:gd name="T114" fmla="*/ 301 w 706"/>
              <a:gd name="T115" fmla="*/ 71 h 406"/>
              <a:gd name="T116" fmla="*/ 309 w 706"/>
              <a:gd name="T117" fmla="*/ 89 h 406"/>
              <a:gd name="T118" fmla="*/ 284 w 706"/>
              <a:gd name="T119" fmla="*/ 114 h 406"/>
              <a:gd name="T120" fmla="*/ 251 w 706"/>
              <a:gd name="T121" fmla="*/ 126 h 406"/>
              <a:gd name="T122" fmla="*/ 237 w 706"/>
              <a:gd name="T123" fmla="*/ 113 h 406"/>
              <a:gd name="T124" fmla="*/ 256 w 706"/>
              <a:gd name="T125" fmla="*/ 8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173 w 598"/>
              <a:gd name="T1" fmla="*/ 643 h 650"/>
              <a:gd name="T2" fmla="*/ 142 w 598"/>
              <a:gd name="T3" fmla="*/ 610 h 650"/>
              <a:gd name="T4" fmla="*/ 123 w 598"/>
              <a:gd name="T5" fmla="*/ 567 h 650"/>
              <a:gd name="T6" fmla="*/ 90 w 598"/>
              <a:gd name="T7" fmla="*/ 547 h 650"/>
              <a:gd name="T8" fmla="*/ 56 w 598"/>
              <a:gd name="T9" fmla="*/ 520 h 650"/>
              <a:gd name="T10" fmla="*/ 36 w 598"/>
              <a:gd name="T11" fmla="*/ 472 h 650"/>
              <a:gd name="T12" fmla="*/ 25 w 598"/>
              <a:gd name="T13" fmla="*/ 409 h 650"/>
              <a:gd name="T14" fmla="*/ 2 w 598"/>
              <a:gd name="T15" fmla="*/ 376 h 650"/>
              <a:gd name="T16" fmla="*/ 2 w 598"/>
              <a:gd name="T17" fmla="*/ 332 h 650"/>
              <a:gd name="T18" fmla="*/ 25 w 598"/>
              <a:gd name="T19" fmla="*/ 280 h 650"/>
              <a:gd name="T20" fmla="*/ 56 w 598"/>
              <a:gd name="T21" fmla="*/ 241 h 650"/>
              <a:gd name="T22" fmla="*/ 72 w 598"/>
              <a:gd name="T23" fmla="*/ 201 h 650"/>
              <a:gd name="T24" fmla="*/ 61 w 598"/>
              <a:gd name="T25" fmla="*/ 163 h 650"/>
              <a:gd name="T26" fmla="*/ 53 w 598"/>
              <a:gd name="T27" fmla="*/ 106 h 650"/>
              <a:gd name="T28" fmla="*/ 70 w 598"/>
              <a:gd name="T29" fmla="*/ 56 h 650"/>
              <a:gd name="T30" fmla="*/ 109 w 598"/>
              <a:gd name="T31" fmla="*/ 23 h 650"/>
              <a:gd name="T32" fmla="*/ 161 w 598"/>
              <a:gd name="T33" fmla="*/ 4 h 650"/>
              <a:gd name="T34" fmla="*/ 229 w 598"/>
              <a:gd name="T35" fmla="*/ 0 h 650"/>
              <a:gd name="T36" fmla="*/ 339 w 598"/>
              <a:gd name="T37" fmla="*/ 9 h 650"/>
              <a:gd name="T38" fmla="*/ 416 w 598"/>
              <a:gd name="T39" fmla="*/ 33 h 650"/>
              <a:gd name="T40" fmla="*/ 482 w 598"/>
              <a:gd name="T41" fmla="*/ 84 h 650"/>
              <a:gd name="T42" fmla="*/ 542 w 598"/>
              <a:gd name="T43" fmla="*/ 165 h 650"/>
              <a:gd name="T44" fmla="*/ 585 w 598"/>
              <a:gd name="T45" fmla="*/ 261 h 650"/>
              <a:gd name="T46" fmla="*/ 596 w 598"/>
              <a:gd name="T47" fmla="*/ 364 h 650"/>
              <a:gd name="T48" fmla="*/ 581 w 598"/>
              <a:gd name="T49" fmla="*/ 437 h 650"/>
              <a:gd name="T50" fmla="*/ 552 w 598"/>
              <a:gd name="T51" fmla="*/ 497 h 650"/>
              <a:gd name="T52" fmla="*/ 509 w 598"/>
              <a:gd name="T53" fmla="*/ 542 h 650"/>
              <a:gd name="T54" fmla="*/ 458 w 598"/>
              <a:gd name="T55" fmla="*/ 567 h 650"/>
              <a:gd name="T56" fmla="*/ 396 w 598"/>
              <a:gd name="T57" fmla="*/ 572 h 650"/>
              <a:gd name="T58" fmla="*/ 331 w 598"/>
              <a:gd name="T59" fmla="*/ 556 h 650"/>
              <a:gd name="T60" fmla="*/ 291 w 598"/>
              <a:gd name="T61" fmla="*/ 524 h 650"/>
              <a:gd name="T62" fmla="*/ 274 w 598"/>
              <a:gd name="T63" fmla="*/ 473 h 650"/>
              <a:gd name="T64" fmla="*/ 286 w 598"/>
              <a:gd name="T65" fmla="*/ 442 h 650"/>
              <a:gd name="T66" fmla="*/ 316 w 598"/>
              <a:gd name="T67" fmla="*/ 424 h 650"/>
              <a:gd name="T68" fmla="*/ 356 w 598"/>
              <a:gd name="T69" fmla="*/ 430 h 650"/>
              <a:gd name="T70" fmla="*/ 380 w 598"/>
              <a:gd name="T71" fmla="*/ 447 h 650"/>
              <a:gd name="T72" fmla="*/ 409 w 598"/>
              <a:gd name="T73" fmla="*/ 440 h 650"/>
              <a:gd name="T74" fmla="*/ 438 w 598"/>
              <a:gd name="T75" fmla="*/ 404 h 650"/>
              <a:gd name="T76" fmla="*/ 453 w 598"/>
              <a:gd name="T77" fmla="*/ 351 h 650"/>
              <a:gd name="T78" fmla="*/ 442 w 598"/>
              <a:gd name="T79" fmla="*/ 267 h 650"/>
              <a:gd name="T80" fmla="*/ 409 w 598"/>
              <a:gd name="T81" fmla="*/ 198 h 650"/>
              <a:gd name="T82" fmla="*/ 370 w 598"/>
              <a:gd name="T83" fmla="*/ 151 h 650"/>
              <a:gd name="T84" fmla="*/ 309 w 598"/>
              <a:gd name="T85" fmla="*/ 127 h 650"/>
              <a:gd name="T86" fmla="*/ 201 w 598"/>
              <a:gd name="T87" fmla="*/ 122 h 650"/>
              <a:gd name="T88" fmla="*/ 178 w 598"/>
              <a:gd name="T89" fmla="*/ 123 h 650"/>
              <a:gd name="T90" fmla="*/ 173 w 598"/>
              <a:gd name="T91" fmla="*/ 136 h 650"/>
              <a:gd name="T92" fmla="*/ 195 w 598"/>
              <a:gd name="T93" fmla="*/ 186 h 650"/>
              <a:gd name="T94" fmla="*/ 194 w 598"/>
              <a:gd name="T95" fmla="*/ 217 h 650"/>
              <a:gd name="T96" fmla="*/ 176 w 598"/>
              <a:gd name="T97" fmla="*/ 260 h 650"/>
              <a:gd name="T98" fmla="*/ 171 w 598"/>
              <a:gd name="T99" fmla="*/ 292 h 650"/>
              <a:gd name="T100" fmla="*/ 153 w 598"/>
              <a:gd name="T101" fmla="*/ 313 h 650"/>
              <a:gd name="T102" fmla="*/ 137 w 598"/>
              <a:gd name="T103" fmla="*/ 332 h 650"/>
              <a:gd name="T104" fmla="*/ 149 w 598"/>
              <a:gd name="T105" fmla="*/ 353 h 650"/>
              <a:gd name="T106" fmla="*/ 154 w 598"/>
              <a:gd name="T107" fmla="*/ 379 h 650"/>
              <a:gd name="T108" fmla="*/ 154 w 598"/>
              <a:gd name="T109" fmla="*/ 419 h 650"/>
              <a:gd name="T110" fmla="*/ 156 w 598"/>
              <a:gd name="T111" fmla="*/ 446 h 650"/>
              <a:gd name="T112" fmla="*/ 184 w 598"/>
              <a:gd name="T113" fmla="*/ 454 h 650"/>
              <a:gd name="T114" fmla="*/ 218 w 598"/>
              <a:gd name="T115" fmla="*/ 472 h 650"/>
              <a:gd name="T116" fmla="*/ 248 w 598"/>
              <a:gd name="T117" fmla="*/ 524 h 650"/>
              <a:gd name="T118" fmla="*/ 261 w 598"/>
              <a:gd name="T119" fmla="*/ 568 h 650"/>
              <a:gd name="T120" fmla="*/ 259 w 598"/>
              <a:gd name="T121" fmla="*/ 609 h 650"/>
              <a:gd name="T122" fmla="*/ 225 w 598"/>
              <a:gd name="T123" fmla="*/ 646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0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173 w 519"/>
              <a:gd name="T1" fmla="*/ 502 h 571"/>
              <a:gd name="T2" fmla="*/ 146 w 519"/>
              <a:gd name="T3" fmla="*/ 456 h 571"/>
              <a:gd name="T4" fmla="*/ 97 w 519"/>
              <a:gd name="T5" fmla="*/ 447 h 571"/>
              <a:gd name="T6" fmla="*/ 70 w 519"/>
              <a:gd name="T7" fmla="*/ 421 h 571"/>
              <a:gd name="T8" fmla="*/ 76 w 519"/>
              <a:gd name="T9" fmla="*/ 388 h 571"/>
              <a:gd name="T10" fmla="*/ 68 w 519"/>
              <a:gd name="T11" fmla="*/ 368 h 571"/>
              <a:gd name="T12" fmla="*/ 70 w 519"/>
              <a:gd name="T13" fmla="*/ 355 h 571"/>
              <a:gd name="T14" fmla="*/ 75 w 519"/>
              <a:gd name="T15" fmla="*/ 329 h 571"/>
              <a:gd name="T16" fmla="*/ 55 w 519"/>
              <a:gd name="T17" fmla="*/ 320 h 571"/>
              <a:gd name="T18" fmla="*/ 41 w 519"/>
              <a:gd name="T19" fmla="*/ 309 h 571"/>
              <a:gd name="T20" fmla="*/ 68 w 519"/>
              <a:gd name="T21" fmla="*/ 260 h 571"/>
              <a:gd name="T22" fmla="*/ 95 w 519"/>
              <a:gd name="T23" fmla="*/ 236 h 571"/>
              <a:gd name="T24" fmla="*/ 105 w 519"/>
              <a:gd name="T25" fmla="*/ 195 h 571"/>
              <a:gd name="T26" fmla="*/ 118 w 519"/>
              <a:gd name="T27" fmla="*/ 153 h 571"/>
              <a:gd name="T28" fmla="*/ 102 w 519"/>
              <a:gd name="T29" fmla="*/ 124 h 571"/>
              <a:gd name="T30" fmla="*/ 96 w 519"/>
              <a:gd name="T31" fmla="*/ 77 h 571"/>
              <a:gd name="T32" fmla="*/ 127 w 519"/>
              <a:gd name="T33" fmla="*/ 45 h 571"/>
              <a:gd name="T34" fmla="*/ 204 w 519"/>
              <a:gd name="T35" fmla="*/ 43 h 571"/>
              <a:gd name="T36" fmla="*/ 267 w 519"/>
              <a:gd name="T37" fmla="*/ 47 h 571"/>
              <a:gd name="T38" fmla="*/ 346 w 519"/>
              <a:gd name="T39" fmla="*/ 73 h 571"/>
              <a:gd name="T40" fmla="*/ 403 w 519"/>
              <a:gd name="T41" fmla="*/ 136 h 571"/>
              <a:gd name="T42" fmla="*/ 446 w 519"/>
              <a:gd name="T43" fmla="*/ 232 h 571"/>
              <a:gd name="T44" fmla="*/ 447 w 519"/>
              <a:gd name="T45" fmla="*/ 346 h 571"/>
              <a:gd name="T46" fmla="*/ 416 w 519"/>
              <a:gd name="T47" fmla="*/ 409 h 571"/>
              <a:gd name="T48" fmla="*/ 361 w 519"/>
              <a:gd name="T49" fmla="*/ 446 h 571"/>
              <a:gd name="T50" fmla="*/ 299 w 519"/>
              <a:gd name="T51" fmla="*/ 426 h 571"/>
              <a:gd name="T52" fmla="*/ 279 w 519"/>
              <a:gd name="T53" fmla="*/ 427 h 571"/>
              <a:gd name="T54" fmla="*/ 280 w 519"/>
              <a:gd name="T55" fmla="*/ 456 h 571"/>
              <a:gd name="T56" fmla="*/ 318 w 519"/>
              <a:gd name="T57" fmla="*/ 485 h 571"/>
              <a:gd name="T58" fmla="*/ 376 w 519"/>
              <a:gd name="T59" fmla="*/ 494 h 571"/>
              <a:gd name="T60" fmla="*/ 431 w 519"/>
              <a:gd name="T61" fmla="*/ 481 h 571"/>
              <a:gd name="T62" fmla="*/ 479 w 519"/>
              <a:gd name="T63" fmla="*/ 437 h 571"/>
              <a:gd name="T64" fmla="*/ 515 w 519"/>
              <a:gd name="T65" fmla="*/ 342 h 571"/>
              <a:gd name="T66" fmla="*/ 508 w 519"/>
              <a:gd name="T67" fmla="*/ 231 h 571"/>
              <a:gd name="T68" fmla="*/ 458 w 519"/>
              <a:gd name="T69" fmla="*/ 127 h 571"/>
              <a:gd name="T70" fmla="*/ 391 w 519"/>
              <a:gd name="T71" fmla="*/ 50 h 571"/>
              <a:gd name="T72" fmla="*/ 309 w 519"/>
              <a:gd name="T73" fmla="*/ 11 h 571"/>
              <a:gd name="T74" fmla="*/ 197 w 519"/>
              <a:gd name="T75" fmla="*/ 0 h 571"/>
              <a:gd name="T76" fmla="*/ 95 w 519"/>
              <a:gd name="T77" fmla="*/ 14 h 571"/>
              <a:gd name="T78" fmla="*/ 56 w 519"/>
              <a:gd name="T79" fmla="*/ 54 h 571"/>
              <a:gd name="T80" fmla="*/ 61 w 519"/>
              <a:gd name="T81" fmla="*/ 113 h 571"/>
              <a:gd name="T82" fmla="*/ 71 w 519"/>
              <a:gd name="T83" fmla="*/ 168 h 571"/>
              <a:gd name="T84" fmla="*/ 54 w 519"/>
              <a:gd name="T85" fmla="*/ 214 h 571"/>
              <a:gd name="T86" fmla="*/ 26 w 519"/>
              <a:gd name="T87" fmla="*/ 252 h 571"/>
              <a:gd name="T88" fmla="*/ 0 w 519"/>
              <a:gd name="T89" fmla="*/ 308 h 571"/>
              <a:gd name="T90" fmla="*/ 17 w 519"/>
              <a:gd name="T91" fmla="*/ 342 h 571"/>
              <a:gd name="T92" fmla="*/ 30 w 519"/>
              <a:gd name="T93" fmla="*/ 382 h 571"/>
              <a:gd name="T94" fmla="*/ 46 w 519"/>
              <a:gd name="T95" fmla="*/ 451 h 571"/>
              <a:gd name="T96" fmla="*/ 92 w 519"/>
              <a:gd name="T97" fmla="*/ 484 h 571"/>
              <a:gd name="T98" fmla="*/ 128 w 519"/>
              <a:gd name="T99" fmla="*/ 527 h 571"/>
              <a:gd name="T100" fmla="*/ 148 w 519"/>
              <a:gd name="T101" fmla="*/ 566 h 571"/>
              <a:gd name="T102" fmla="*/ 170 w 519"/>
              <a:gd name="T103" fmla="*/ 570 h 571"/>
              <a:gd name="T104" fmla="*/ 182 w 519"/>
              <a:gd name="T105" fmla="*/ 538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477000" y="6553200"/>
            <a:ext cx="25336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17 września </a:t>
            </a:r>
            <a:r>
              <a:rPr lang="pl-PL" sz="1200" dirty="0" smtClean="0">
                <a:solidFill>
                  <a:schemeClr val="bg1"/>
                </a:solidFill>
                <a:latin typeface="Arial" pitchFamily="34" charset="0"/>
              </a:rPr>
              <a:t>2013 r.</a:t>
            </a:r>
            <a:endParaRPr lang="pl-PL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52400" y="650716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E375D0-F4A1-452D-BA1B-19EA9716C8EC}" type="slidenum">
              <a:rPr lang="pl-PL" sz="1200">
                <a:solidFill>
                  <a:schemeClr val="bg1"/>
                </a:solidFill>
                <a:latin typeface="Arial" pitchFamily="34" charset="0"/>
              </a:rPr>
              <a:pPr>
                <a:spcBef>
                  <a:spcPct val="50000"/>
                </a:spcBef>
              </a:pPr>
              <a:t>9</a:t>
            </a:fld>
            <a:endParaRPr lang="pl-PL" sz="1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Tytuł 1"/>
          <p:cNvSpPr txBox="1">
            <a:spLocks/>
          </p:cNvSpPr>
          <p:nvPr/>
        </p:nvSpPr>
        <p:spPr bwMode="auto">
          <a:xfrm>
            <a:off x="428596" y="1285860"/>
            <a:ext cx="8229600" cy="45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Proponowana przez</a:t>
            </a:r>
            <a:r>
              <a:rPr kumimoji="0" lang="pl-PL" sz="2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Zarząd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nowelizacj</a:t>
            </a:r>
            <a:r>
              <a:rPr lang="pl-PL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budżetu Województwa Mazowieckiego na</a:t>
            </a: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2013 rok</a:t>
            </a:r>
            <a:endParaRPr kumimoji="0" lang="pl-PL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428596" y="1857364"/>
            <a:ext cx="82868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Na posiedzeniu w dniu 27 czerwca 2013 r. Zarząd Województwa Mazowieckiego zdecydował o koniecznym ograniczeniu wydatków bieżących (w tym wynagrodzeń</a:t>
            </a:r>
            <a:br>
              <a:rPr lang="pl-PL" sz="1700" dirty="0" smtClean="0"/>
            </a:br>
            <a:r>
              <a:rPr lang="pl-PL" sz="1700" dirty="0" smtClean="0"/>
              <a:t>i pochodnych) pokrytych środkami własnymi o 10% planu na II półrocze 2013 r.:</a:t>
            </a:r>
          </a:p>
          <a:p>
            <a:endParaRPr lang="pl-PL" sz="1700" dirty="0" smtClean="0"/>
          </a:p>
          <a:p>
            <a:pPr>
              <a:buFontTx/>
              <a:buChar char="-"/>
            </a:pPr>
            <a:r>
              <a:rPr lang="pl-PL" sz="1700" dirty="0" smtClean="0"/>
              <a:t> ograniczenie wydatków </a:t>
            </a:r>
            <a:r>
              <a:rPr lang="pl-PL" sz="1700" dirty="0" smtClean="0"/>
              <a:t>bieżących,</a:t>
            </a:r>
            <a:endParaRPr lang="pl-PL" sz="1700" dirty="0" smtClean="0"/>
          </a:p>
          <a:p>
            <a:pPr>
              <a:buFontTx/>
              <a:buChar char="-"/>
            </a:pPr>
            <a:endParaRPr lang="pl-PL" sz="1700" dirty="0" smtClean="0"/>
          </a:p>
          <a:p>
            <a:pPr>
              <a:buFontTx/>
              <a:buChar char="-"/>
            </a:pPr>
            <a:r>
              <a:rPr lang="pl-PL" sz="1700" dirty="0" smtClean="0"/>
              <a:t> ograniczenie wydatków inwestycyjnych </a:t>
            </a:r>
            <a:r>
              <a:rPr lang="pl-PL" sz="1700" dirty="0" smtClean="0"/>
              <a:t>,</a:t>
            </a:r>
            <a:endParaRPr lang="pl-PL" sz="1700" dirty="0" smtClean="0"/>
          </a:p>
          <a:p>
            <a:pPr>
              <a:buFontTx/>
              <a:buChar char="-"/>
            </a:pPr>
            <a:endParaRPr lang="pl-PL" sz="1700" dirty="0" smtClean="0"/>
          </a:p>
          <a:p>
            <a:pPr>
              <a:buFontTx/>
              <a:buChar char="-"/>
            </a:pPr>
            <a:r>
              <a:rPr lang="pl-PL" sz="1700" dirty="0" smtClean="0"/>
              <a:t> dodatkowe </a:t>
            </a:r>
            <a:r>
              <a:rPr lang="pl-PL" sz="1700" dirty="0" smtClean="0"/>
              <a:t>dochody i przychody.</a:t>
            </a:r>
            <a:endParaRPr lang="pl-PL" sz="1700" dirty="0" smtClean="0"/>
          </a:p>
          <a:p>
            <a:endParaRPr lang="pl-PL" sz="1600" dirty="0" smtClean="0">
              <a:solidFill>
                <a:srgbClr val="FF0000"/>
              </a:solidFill>
            </a:endParaRPr>
          </a:p>
          <a:p>
            <a:r>
              <a:rPr lang="pl-PL" sz="1700" dirty="0" smtClean="0"/>
              <a:t>Razem: </a:t>
            </a:r>
            <a:r>
              <a:rPr lang="pl-PL" sz="1700" b="1" dirty="0" smtClean="0"/>
              <a:t>132 mln zł</a:t>
            </a:r>
            <a:r>
              <a:rPr lang="pl-PL" sz="1700" dirty="0" smtClean="0"/>
              <a:t>.</a:t>
            </a:r>
          </a:p>
          <a:p>
            <a:endParaRPr lang="pl-PL" sz="1700" dirty="0" smtClean="0">
              <a:solidFill>
                <a:srgbClr val="FF0000"/>
              </a:solidFill>
            </a:endParaRPr>
          </a:p>
          <a:p>
            <a:r>
              <a:rPr lang="pl-PL" sz="1700" dirty="0" smtClean="0"/>
              <a:t>Do zbilansowania budżetu na 2013 roku brakuje: </a:t>
            </a:r>
            <a:r>
              <a:rPr lang="pl-PL" sz="2000" dirty="0" smtClean="0">
                <a:solidFill>
                  <a:srgbClr val="FF0000"/>
                </a:solidFill>
              </a:rPr>
              <a:t>220 mln zł </a:t>
            </a:r>
            <a:r>
              <a:rPr lang="pl-PL" sz="1700" dirty="0" smtClean="0"/>
              <a:t>(352 mln zł – 132 mln zł).</a:t>
            </a:r>
          </a:p>
          <a:p>
            <a:pPr>
              <a:buFontTx/>
              <a:buChar char="-"/>
            </a:pPr>
            <a:endParaRPr lang="pl-PL" sz="17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ZOWSZE">
  <a:themeElements>
    <a:clrScheme name="Motyw pakietu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MAZOWSZE</Template>
  <TotalTime>2942</TotalTime>
  <Words>3484</Words>
  <Application>Microsoft Office PowerPoint</Application>
  <PresentationFormat>Pokaz na ekranie (4:3)</PresentationFormat>
  <Paragraphs>717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MAZOWSZE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nkrupinska</dc:creator>
  <cp:lastModifiedBy>nkrupinska</cp:lastModifiedBy>
  <cp:revision>391</cp:revision>
  <dcterms:created xsi:type="dcterms:W3CDTF">2013-04-18T11:54:55Z</dcterms:created>
  <dcterms:modified xsi:type="dcterms:W3CDTF">2013-09-17T13:03:31Z</dcterms:modified>
</cp:coreProperties>
</file>